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0" r:id="rId2"/>
    <p:sldId id="313" r:id="rId3"/>
    <p:sldId id="316" r:id="rId4"/>
    <p:sldId id="314" r:id="rId5"/>
    <p:sldId id="317" r:id="rId6"/>
    <p:sldId id="319" r:id="rId7"/>
    <p:sldId id="266" r:id="rId8"/>
    <p:sldId id="267" r:id="rId9"/>
    <p:sldId id="328" r:id="rId10"/>
    <p:sldId id="323" r:id="rId11"/>
    <p:sldId id="326" r:id="rId12"/>
    <p:sldId id="329" r:id="rId13"/>
    <p:sldId id="331" r:id="rId14"/>
    <p:sldId id="330" r:id="rId15"/>
    <p:sldId id="298" r:id="rId16"/>
    <p:sldId id="302" r:id="rId17"/>
    <p:sldId id="30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4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2EFE7F-C450-4B72-B6A2-92E966E4C8A4}" v="12" dt="2021-11-20T01:45:59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7459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1620" y="-15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0171D-7219-48AF-99A9-7DF534ED8C58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2317A-AA30-4E2F-9791-5B188BF11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37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08E27-AA3E-47D8-A8E9-A242049B254D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36CEF-5292-4E36-B023-44805DF14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63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4722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635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3022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170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68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7678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5087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0244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4046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7726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6757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842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6373" y="1957836"/>
            <a:ext cx="10966027" cy="2309364"/>
          </a:xfrm>
          <a:effectLst>
            <a:outerShdw blurRad="76200" dist="38100" dir="2700000" algn="ctr" rotWithShape="0">
              <a:srgbClr val="000000">
                <a:alpha val="18000"/>
              </a:srgbClr>
            </a:outerShdw>
          </a:effectLst>
        </p:spPr>
        <p:txBody>
          <a:bodyPr wrap="square" lIns="0" tIns="0" rIns="0" bIns="0" anchor="b">
            <a:normAutofit/>
          </a:bodyPr>
          <a:lstStyle>
            <a:lvl1pPr algn="ctr"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Your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6373" y="4601627"/>
            <a:ext cx="10966027" cy="1491646"/>
          </a:xfrm>
          <a:effectLst>
            <a:outerShdw blurRad="76200" dist="38100" dir="2700000" algn="ctr" rotWithShape="0">
              <a:srgbClr val="000000">
                <a:alpha val="18000"/>
              </a:srgbClr>
            </a:outerShdw>
          </a:effectLst>
        </p:spPr>
        <p:txBody>
          <a:bodyPr anchor="t" anchorCtr="0"/>
          <a:lstStyle>
            <a:lvl1pPr marL="0" indent="0" algn="ctr">
              <a:buNone/>
              <a:defRPr sz="24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9B0A92-D76B-410A-BFE2-DCC38D7FBF7D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02" y="558983"/>
            <a:ext cx="2397598" cy="1264548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94453" y="4434413"/>
            <a:ext cx="112505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29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6"/>
          <a:stretch/>
        </p:blipFill>
        <p:spPr>
          <a:xfrm>
            <a:off x="0" y="0"/>
            <a:ext cx="12191999" cy="617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B3A0-8532-4AEF-BE0F-C939E4F1CA09}" type="datetime4">
              <a:rPr lang="en-US" smtClean="0"/>
              <a:t>November 20,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61BD-2071-495B-9847-B1C01A85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9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Persim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326" y="906106"/>
            <a:ext cx="11442138" cy="2852737"/>
          </a:xfrm>
          <a:effectLst>
            <a:outerShdw blurRad="76200" dist="38100" dir="2700000" algn="ctr" rotWithShape="0">
              <a:srgbClr val="000000">
                <a:alpha val="18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4452" y="4076692"/>
            <a:ext cx="11328011" cy="1130575"/>
          </a:xfrm>
          <a:effectLst>
            <a:outerShdw blurRad="76200" dist="38100" dir="2700000" algn="ctr" rotWithShape="0">
              <a:srgbClr val="000000">
                <a:alpha val="18000"/>
              </a:srgbClr>
            </a:outerShdw>
          </a:effectLst>
        </p:spPr>
        <p:txBody>
          <a:bodyPr anchor="t">
            <a:normAutofit/>
          </a:bodyPr>
          <a:lstStyle>
            <a:lvl1pPr marL="0" indent="0">
              <a:buNone/>
              <a:defRPr sz="2000" cap="all" spc="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241602-F4D9-4A58-8BC3-2D00982B1C80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94453" y="3902228"/>
            <a:ext cx="112505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" t="46716" r="7926" b="39950"/>
          <a:stretch/>
        </p:blipFill>
        <p:spPr>
          <a:xfrm>
            <a:off x="11031225" y="6288710"/>
            <a:ext cx="946863" cy="153269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228600" y="6505540"/>
            <a:ext cx="1173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14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F83B88-9BD3-4832-BD4E-24C03B9C97F4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94453" y="3902228"/>
            <a:ext cx="112505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" t="46716" r="7926" b="39950"/>
          <a:stretch/>
        </p:blipFill>
        <p:spPr>
          <a:xfrm>
            <a:off x="11031225" y="6288710"/>
            <a:ext cx="946863" cy="153269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228600" y="6505540"/>
            <a:ext cx="1173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0326" y="906106"/>
            <a:ext cx="11442138" cy="2852737"/>
          </a:xfrm>
          <a:effectLst>
            <a:outerShdw blurRad="76200" dist="38100" dir="2700000" algn="ctr" rotWithShape="0">
              <a:srgbClr val="000000">
                <a:alpha val="18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4452" y="4076692"/>
            <a:ext cx="11328011" cy="1130575"/>
          </a:xfrm>
          <a:effectLst>
            <a:outerShdw blurRad="76200" dist="38100" dir="2700000" algn="ctr" rotWithShape="0">
              <a:srgbClr val="000000">
                <a:alpha val="18000"/>
              </a:srgbClr>
            </a:outerShdw>
          </a:effectLst>
        </p:spPr>
        <p:txBody>
          <a:bodyPr anchor="t">
            <a:normAutofit/>
          </a:bodyPr>
          <a:lstStyle>
            <a:lvl1pPr marL="0" indent="0">
              <a:buNone/>
              <a:defRPr sz="2000" cap="all" spc="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12422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hite Persim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6450"/>
            <a:ext cx="12192000" cy="3627276"/>
          </a:xfrm>
          <a:prstGeom prst="rect">
            <a:avLst/>
          </a:prstGeom>
          <a:effectLst>
            <a:outerShdw blurRad="76200" dist="38100" dir="27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C9B677-FDE4-46B6-9FCF-B67B26B427AE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94453" y="4576646"/>
            <a:ext cx="112505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80326" y="1579875"/>
            <a:ext cx="11442138" cy="2852737"/>
          </a:xfrm>
          <a:effectLst>
            <a:outerShdw blurRad="76200" dist="38100" dir="2700000" algn="ctr" rotWithShape="0">
              <a:srgbClr val="000000">
                <a:alpha val="18000"/>
              </a:srgbClr>
            </a:outerShdw>
          </a:effectLst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0326" y="4750461"/>
            <a:ext cx="11442137" cy="1130575"/>
          </a:xfrm>
          <a:effectLst>
            <a:outerShdw blurRad="76200" dist="38100" dir="2700000" algn="ctr" rotWithShape="0">
              <a:srgbClr val="000000">
                <a:alpha val="18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 cap="all" spc="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06244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hit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6450"/>
            <a:ext cx="12191999" cy="36272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ADAA66-C65C-4673-86AA-2C9814E2E489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1132" y="5703726"/>
            <a:ext cx="755261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94453" y="4576646"/>
            <a:ext cx="112505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0326" y="1579875"/>
            <a:ext cx="11442138" cy="2852737"/>
          </a:xfrm>
          <a:effectLst>
            <a:outerShdw blurRad="76200" dist="38100" dir="2700000" algn="ctr" rotWithShape="0">
              <a:srgbClr val="000000">
                <a:alpha val="18000"/>
              </a:srgbClr>
            </a:outerShdw>
          </a:effectLst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Header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0326" y="4750461"/>
            <a:ext cx="11442137" cy="1130575"/>
          </a:xfrm>
          <a:effectLst>
            <a:outerShdw blurRad="76200" dist="38100" dir="2700000" algn="ctr" rotWithShape="0">
              <a:srgbClr val="000000">
                <a:alpha val="18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 cap="all" spc="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28744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0"/>
            <a:ext cx="12193856" cy="1198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6373" y="1957836"/>
            <a:ext cx="10966027" cy="2267655"/>
          </a:xfrm>
          <a:effectLst>
            <a:outerShdw blurRad="38100" dist="12700" dir="2700000" algn="ctr" rotWithShape="0">
              <a:srgbClr val="000000">
                <a:alpha val="18000"/>
              </a:srgbClr>
            </a:outerShdw>
          </a:effectLst>
        </p:spPr>
        <p:txBody>
          <a:bodyPr wrap="square" lIns="0" tIns="0" rIns="0" bIns="0" anchor="b">
            <a:normAutofit/>
          </a:bodyPr>
          <a:lstStyle>
            <a:lvl1pPr algn="ctr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Section Header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6373" y="4643335"/>
            <a:ext cx="10966027" cy="1449937"/>
          </a:xfrm>
          <a:effectLst>
            <a:outerShdw blurRad="38100" dist="12700" dir="2700000" algn="ctr" rotWithShape="0">
              <a:srgbClr val="000000">
                <a:alpha val="18000"/>
              </a:srgbClr>
            </a:outerShdw>
          </a:effectLst>
        </p:spPr>
        <p:txBody>
          <a:bodyPr anchor="t" anchorCtr="0"/>
          <a:lstStyle>
            <a:lvl1pPr marL="0" indent="0" algn="ctr">
              <a:buNone/>
              <a:defRPr sz="2400" cap="all" spc="30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082794-B602-43DF-8D48-072D7DA6381C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86" y="476598"/>
            <a:ext cx="2712514" cy="135625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888021" y="6207020"/>
            <a:ext cx="1102125" cy="2543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94453" y="4434413"/>
            <a:ext cx="112505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47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0"/>
            <a:ext cx="12193856" cy="11988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326" y="973482"/>
            <a:ext cx="11442138" cy="2722620"/>
          </a:xfrm>
          <a:effectLst>
            <a:outerShdw blurRad="38100" dist="12700" dir="2700000" algn="ctr" rotWithShape="0">
              <a:srgbClr val="000000">
                <a:alpha val="18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9201" y="4095946"/>
            <a:ext cx="11413263" cy="857757"/>
          </a:xfrm>
          <a:effectLst>
            <a:outerShdw blurRad="38100" dist="12700" dir="2700000" algn="ctr" rotWithShape="0">
              <a:srgbClr val="000000">
                <a:alpha val="18000"/>
              </a:srgbClr>
            </a:outerShdw>
          </a:effectLst>
        </p:spPr>
        <p:txBody>
          <a:bodyPr anchor="t">
            <a:normAutofit/>
          </a:bodyPr>
          <a:lstStyle>
            <a:lvl1pPr marL="0" indent="0">
              <a:buNone/>
              <a:defRPr sz="2000" cap="all" spc="30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FF2B2-3646-4958-9161-B523BA831BA6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94453" y="3902228"/>
            <a:ext cx="1125050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91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" y="-9337"/>
            <a:ext cx="12193856" cy="1198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3748" y="4618347"/>
            <a:ext cx="11879107" cy="1037867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3749" y="5815856"/>
            <a:ext cx="10575860" cy="543049"/>
          </a:xfrm>
        </p:spPr>
        <p:txBody>
          <a:bodyPr anchor="t">
            <a:normAutofit/>
          </a:bodyPr>
          <a:lstStyle>
            <a:lvl1pPr marL="0" indent="0">
              <a:buNone/>
              <a:defRPr sz="1400" cap="all" spc="30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3151B9-4D1A-4B3E-B1BE-DA128355233D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464378"/>
          </a:xfrm>
          <a:solidFill>
            <a:srgbClr val="FFFF00"/>
          </a:solidFill>
          <a:effectLst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1132" y="5752366"/>
            <a:ext cx="755261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211132" y="5725274"/>
            <a:ext cx="118217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7091" y="263236"/>
            <a:ext cx="4494935" cy="3163666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Picture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77091" y="3699164"/>
            <a:ext cx="4494935" cy="21698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a description related to this picture or delete the text box.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1398-2D29-4036-9120-9C6AF953CC91}" type="datetime4">
              <a:rPr lang="en-US" smtClean="0"/>
              <a:t>November 20,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61BD-2071-495B-9847-B1C01A85AB1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8266" y="3541640"/>
            <a:ext cx="43304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5183187" y="0"/>
            <a:ext cx="7008813" cy="6186791"/>
          </a:xfrm>
          <a:solidFill>
            <a:srgbClr val="FFFF00"/>
          </a:solidFill>
          <a:effectLst/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5752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 (al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0977" y="234669"/>
            <a:ext cx="3932237" cy="1822731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Picture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40977" y="2422848"/>
            <a:ext cx="3932237" cy="3476246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a description related to this picture or delete the text box.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8100-C39A-4DCD-BA8C-B679FC0264E7}" type="datetime4">
              <a:rPr lang="en-US" smtClean="0"/>
              <a:t>November 20,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61BD-2071-495B-9847-B1C01A85AB1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18013" y="0"/>
            <a:ext cx="7773987" cy="6181725"/>
          </a:xfrm>
          <a:solidFill>
            <a:srgbClr val="FFFF00"/>
          </a:solidFill>
          <a:effectLst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8266" y="2247861"/>
            <a:ext cx="38149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60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0"/>
            <a:ext cx="12193856" cy="11988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AD1D-0B7B-45FC-998F-DDF1E2C01AA0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61BD-2071-495B-9847-B1C01A85AB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- (alt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7091" y="263236"/>
            <a:ext cx="4494935" cy="3163666"/>
          </a:xfrm>
        </p:spPr>
        <p:txBody>
          <a:bodyPr anchor="b"/>
          <a:lstStyle>
            <a:lvl1pPr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Picture Headline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7" y="263236"/>
            <a:ext cx="6717867" cy="5923555"/>
          </a:xfrm>
          <a:solidFill>
            <a:srgbClr val="FFFF00"/>
          </a:solidFill>
          <a:effectLst/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77091" y="3745651"/>
            <a:ext cx="4494935" cy="244113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a description related to this picture or delete the text box.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7BB2-55FF-49D9-AEDE-FF7E970897EE}" type="datetime4">
              <a:rPr lang="en-US" smtClean="0"/>
              <a:t>November 20,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61BD-2071-495B-9847-B1C01A85AB1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8266" y="3541640"/>
            <a:ext cx="433046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89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rgbClr val="FFFF00"/>
          </a:solidFill>
          <a:effectLst/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86638C-7294-4DE6-A04B-BD8E10FF694D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" t="46716" r="7926" b="39950"/>
          <a:stretch/>
        </p:blipFill>
        <p:spPr>
          <a:xfrm>
            <a:off x="11031225" y="6288710"/>
            <a:ext cx="946863" cy="1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4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- Full Persimmon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422400"/>
            <a:ext cx="12191999" cy="4764391"/>
          </a:xfrm>
          <a:solidFill>
            <a:srgbClr val="FFFF00"/>
          </a:solidFill>
          <a:effectLst/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0"/>
            <a:ext cx="12191999" cy="142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67543" y="128287"/>
            <a:ext cx="4383313" cy="1134456"/>
          </a:xfrm>
        </p:spPr>
        <p:txBody>
          <a:bodyPr anchor="ctr" anchorCtr="0">
            <a:normAutofit/>
          </a:bodyPr>
          <a:lstStyle>
            <a:lvl1pPr algn="r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55658" y="128287"/>
            <a:ext cx="4368800" cy="1134456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Type your description of the image here.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EB97-AC56-41FD-AC73-40FE92FEB218}" type="datetime4">
              <a:rPr lang="en-US" smtClean="0"/>
              <a:t>November 20,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61BD-2071-495B-9847-B1C01A85AB1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5999" y="128287"/>
            <a:ext cx="0" cy="11344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31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- Full Gray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524801" cy="6186791"/>
          </a:xfrm>
          <a:solidFill>
            <a:srgbClr val="FFFF00"/>
          </a:solidFill>
          <a:effectLst/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524800" y="0"/>
            <a:ext cx="2667199" cy="61867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5856" y="180256"/>
            <a:ext cx="2407000" cy="2735261"/>
          </a:xfrm>
        </p:spPr>
        <p:txBody>
          <a:bodyPr anchor="b" anchorCtr="0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5856" y="3234266"/>
            <a:ext cx="2407000" cy="277464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Type your description of the image here.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FA3E-C7E6-430F-85E9-A9742A02051A}" type="datetime4">
              <a:rPr lang="en-US" smtClean="0"/>
              <a:t>November 20,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61BD-2071-495B-9847-B1C01A85AB1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535511" y="-1758570"/>
            <a:ext cx="0" cy="11344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9669398" y="3093395"/>
            <a:ext cx="2407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9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0"/>
            <a:ext cx="12193856" cy="1198881"/>
          </a:xfrm>
          <a:prstGeom prst="rect">
            <a:avLst/>
          </a:prstGeom>
        </p:spPr>
      </p:pic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-2784" y="1236047"/>
            <a:ext cx="12194784" cy="4940916"/>
          </a:xfrm>
          <a:solidFill>
            <a:srgbClr val="FFFF00"/>
          </a:solidFill>
          <a:effectLst/>
        </p:spPr>
        <p:txBody>
          <a:bodyPr/>
          <a:lstStyle>
            <a:lvl1pPr marL="0" indent="0" algn="r">
              <a:buNone/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6047"/>
            <a:ext cx="5950857" cy="4940916"/>
          </a:xfrm>
          <a:solidFill>
            <a:srgbClr val="FFFFFF">
              <a:alpha val="80000"/>
            </a:srgbClr>
          </a:solidFill>
        </p:spPr>
        <p:txBody>
          <a:bodyPr lIns="228600" tIns="228600" rIns="228600" bIns="228600" anchor="ctr" anchorCtr="0">
            <a:normAutofit/>
          </a:bodyPr>
          <a:lstStyle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FA26-9D92-48E5-96E8-F6E8ED4CB195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61BD-2071-495B-9847-B1C01A85AB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0"/>
            <a:ext cx="12193856" cy="11988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374" y="1274618"/>
            <a:ext cx="5648825" cy="4902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5815-00BB-4584-AE7A-0F59FFC6DED4}" type="datetime4">
              <a:rPr lang="en-US" smtClean="0"/>
              <a:t>November 20,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61BD-2071-495B-9847-B1C01A85AB1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274763"/>
            <a:ext cx="5943600" cy="4902200"/>
          </a:xfrm>
          <a:solidFill>
            <a:srgbClr val="FFFF00"/>
          </a:solidFill>
          <a:effectLst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068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0"/>
            <a:ext cx="12193856" cy="11988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577" y="1274618"/>
            <a:ext cx="5777181" cy="4902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2BBC-075E-4BA0-9DCC-0EA050B38F06}" type="datetime4">
              <a:rPr lang="en-US" smtClean="0"/>
              <a:t>November 20,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61BD-2071-495B-9847-B1C01A85AB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248400" y="1274763"/>
            <a:ext cx="5943600" cy="4902200"/>
          </a:xfrm>
          <a:solidFill>
            <a:srgbClr val="FFFF00"/>
          </a:solidFill>
          <a:effectLst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688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0"/>
            <a:ext cx="12193856" cy="11988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577" y="234670"/>
            <a:ext cx="11730292" cy="93058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578" y="1274618"/>
            <a:ext cx="6566108" cy="4902345"/>
          </a:xfrm>
        </p:spPr>
        <p:txBody>
          <a:bodyPr wrap="square"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2pPr>
              <a:lnSpc>
                <a:spcPct val="100000"/>
              </a:lnSpc>
              <a:spcAft>
                <a:spcPts val="1200"/>
              </a:spcAft>
              <a:defRPr/>
            </a:lvl2pPr>
            <a:lvl3pPr>
              <a:lnSpc>
                <a:spcPct val="100000"/>
              </a:lnSpc>
              <a:spcAft>
                <a:spcPts val="1200"/>
              </a:spcAft>
              <a:defRPr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505F-7D99-41B4-A756-4EBBB42B004D}" type="datetime4">
              <a:rPr lang="en-US" smtClean="0"/>
              <a:t>November 20,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61BD-2071-495B-9847-B1C01A85AB1E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9568889" y="1274764"/>
            <a:ext cx="2396692" cy="2396692"/>
          </a:xfrm>
          <a:solidFill>
            <a:srgbClr val="FFFF00"/>
          </a:solidFill>
          <a:effectLst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9568889" y="3780966"/>
            <a:ext cx="2396692" cy="2396692"/>
          </a:xfrm>
          <a:solidFill>
            <a:srgbClr val="FFFF00"/>
          </a:solidFill>
          <a:effectLst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7063194" y="1274764"/>
            <a:ext cx="2396692" cy="2396692"/>
          </a:xfrm>
          <a:solidFill>
            <a:srgbClr val="FFFF00"/>
          </a:solidFill>
          <a:effectLst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7063194" y="3780966"/>
            <a:ext cx="2396692" cy="2396692"/>
          </a:xfrm>
          <a:solidFill>
            <a:srgbClr val="FFFF00"/>
          </a:solidFill>
          <a:effectLst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00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0"/>
            <a:ext cx="12193856" cy="11988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64301"/>
            <a:ext cx="12194784" cy="284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5077" y="348800"/>
            <a:ext cx="11728467" cy="7016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7110" y="1637316"/>
            <a:ext cx="5760466" cy="455234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637316"/>
            <a:ext cx="5793376" cy="4552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2807-BCEE-4442-9B0D-DAE93D009E21}" type="datetime4">
              <a:rPr lang="en-US" smtClean="0"/>
              <a:t>November 20,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61BD-2071-495B-9847-B1C01A85AB1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36538" y="1121268"/>
            <a:ext cx="5761038" cy="41381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spc="300">
                <a:solidFill>
                  <a:schemeClr val="accent6"/>
                </a:solidFill>
              </a:defRPr>
            </a:lvl1pPr>
            <a:lvl2pPr marL="457200" indent="0"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1121268"/>
            <a:ext cx="5792788" cy="41381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spc="300">
                <a:solidFill>
                  <a:schemeClr val="accent6"/>
                </a:solidFill>
              </a:defRPr>
            </a:lvl1pPr>
            <a:lvl2pPr marL="457200" indent="0"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9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al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6"/>
          <a:stretch/>
        </p:blipFill>
        <p:spPr>
          <a:xfrm>
            <a:off x="0" y="0"/>
            <a:ext cx="12191999" cy="6172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7110" y="1637316"/>
            <a:ext cx="5760466" cy="455234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637316"/>
            <a:ext cx="5793376" cy="4552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8D16-7ABC-4F4C-BAC4-DBB1B6D8B36A}" type="datetime4">
              <a:rPr lang="en-US" smtClean="0"/>
              <a:t>November 20,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61BD-2071-495B-9847-B1C01A85AB1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25077" y="348800"/>
            <a:ext cx="11728467" cy="7016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36538" y="1121268"/>
            <a:ext cx="5761038" cy="41381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spc="300">
                <a:solidFill>
                  <a:schemeClr val="accent6"/>
                </a:solidFill>
              </a:defRPr>
            </a:lvl1pPr>
            <a:lvl2pPr marL="457200" indent="0"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1121268"/>
            <a:ext cx="5792788" cy="41381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spc="300">
                <a:solidFill>
                  <a:schemeClr val="accent6"/>
                </a:solidFill>
              </a:defRPr>
            </a:lvl1pPr>
            <a:lvl2pPr marL="457200" indent="0"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926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9096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469592-1165-41AE-895B-B628DEE78A7B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02" y="558983"/>
            <a:ext cx="2397598" cy="126454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94453" y="4434413"/>
            <a:ext cx="112505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6373" y="4601627"/>
            <a:ext cx="10966027" cy="1491646"/>
          </a:xfrm>
          <a:effectLst>
            <a:outerShdw blurRad="76200" dist="38100" dir="2700000" algn="ctr" rotWithShape="0">
              <a:srgbClr val="000000">
                <a:alpha val="18000"/>
              </a:srgbClr>
            </a:outerShdw>
          </a:effectLst>
        </p:spPr>
        <p:txBody>
          <a:bodyPr anchor="t" anchorCtr="0"/>
          <a:lstStyle>
            <a:lvl1pPr marL="0" indent="0" algn="ctr">
              <a:buNone/>
              <a:defRPr sz="24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16373" y="1957836"/>
            <a:ext cx="10966027" cy="2309364"/>
          </a:xfrm>
          <a:effectLst>
            <a:outerShdw blurRad="76200" dist="38100" dir="2700000" algn="ctr" rotWithShape="0">
              <a:srgbClr val="000000">
                <a:alpha val="18000"/>
              </a:srgbClr>
            </a:outerShdw>
          </a:effectLst>
        </p:spPr>
        <p:txBody>
          <a:bodyPr wrap="square" lIns="0" tIns="0" rIns="0" bIns="0"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499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alt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0"/>
            <a:ext cx="12193856" cy="119888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B8CC-9616-4335-BAC1-FCA616045F3D}" type="datetime4">
              <a:rPr lang="en-US" smtClean="0"/>
              <a:t>November 20,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61BD-2071-495B-9847-B1C01A85AB1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237110" y="1637316"/>
            <a:ext cx="5760466" cy="455234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637316"/>
            <a:ext cx="5793376" cy="45523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5077" y="348800"/>
            <a:ext cx="11728467" cy="7016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36538" y="1121268"/>
            <a:ext cx="11728450" cy="41381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spc="300">
                <a:solidFill>
                  <a:schemeClr val="accent6"/>
                </a:solidFill>
              </a:defRPr>
            </a:lvl1pPr>
            <a:lvl2pPr marL="457200" indent="0"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412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alt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6"/>
          <a:stretch/>
        </p:blipFill>
        <p:spPr>
          <a:xfrm>
            <a:off x="0" y="0"/>
            <a:ext cx="12191999" cy="61722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66D5-A3AF-40DF-A652-013C97340252}" type="datetime4">
              <a:rPr lang="en-US" smtClean="0"/>
              <a:t>November 20,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61BD-2071-495B-9847-B1C01A85AB1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37110" y="1637316"/>
            <a:ext cx="5760466" cy="455234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637316"/>
            <a:ext cx="5793376" cy="45523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25077" y="348800"/>
            <a:ext cx="11728467" cy="7016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36538" y="1121268"/>
            <a:ext cx="11728450" cy="41381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spc="300">
                <a:solidFill>
                  <a:schemeClr val="accent6"/>
                </a:solidFill>
              </a:defRPr>
            </a:lvl1pPr>
            <a:lvl2pPr marL="457200" indent="0"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37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Persim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86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6430" y="1785257"/>
            <a:ext cx="9237684" cy="3374261"/>
          </a:xfrm>
          <a:effectLst>
            <a:outerShdw blurRad="76200" dist="38100" dir="2700000" algn="ctr" rotWithShape="0">
              <a:srgbClr val="000000">
                <a:alpha val="18000"/>
              </a:srgbClr>
            </a:outerShdw>
          </a:effectLst>
        </p:spPr>
        <p:txBody>
          <a:bodyPr anchor="b">
            <a:normAutofit/>
          </a:bodyPr>
          <a:lstStyle>
            <a:lvl1pPr algn="l">
              <a:defRPr sz="4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your quote here, it should shrink automatically as you add more text.”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46430" y="5231697"/>
            <a:ext cx="9237684" cy="857757"/>
          </a:xfrm>
          <a:effectLst>
            <a:outerShdw blurRad="76200" dist="38100" dir="2700000" algn="ctr" rotWithShape="0">
              <a:srgbClr val="000000">
                <a:alpha val="18000"/>
              </a:srgbClr>
            </a:outerShdw>
          </a:effectLst>
        </p:spPr>
        <p:txBody>
          <a:bodyPr anchor="t">
            <a:normAutofit/>
          </a:bodyPr>
          <a:lstStyle>
            <a:lvl1pPr marL="0" indent="0" algn="r">
              <a:buNone/>
              <a:defRPr sz="2000" cap="all" spc="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— REFERENCE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C3DB2D-EF29-4A3B-9C0F-1938CC7CF12C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2" t="20278" r="34737" b="60278"/>
          <a:stretch/>
        </p:blipFill>
        <p:spPr>
          <a:xfrm>
            <a:off x="326324" y="206634"/>
            <a:ext cx="2573482" cy="2223997"/>
          </a:xfrm>
          <a:prstGeom prst="rect">
            <a:avLst/>
          </a:prstGeom>
          <a:ln>
            <a:noFill/>
          </a:ln>
          <a:effectLst>
            <a:outerShdw blurRad="571500" dist="228600" dir="2700000" algn="tl" rotWithShape="0">
              <a:prstClr val="black">
                <a:alpha val="1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282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18694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03C050-3AC8-4C76-9C82-65A21BB46C04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2" t="20278" r="34737" b="60278"/>
          <a:stretch/>
        </p:blipFill>
        <p:spPr>
          <a:xfrm>
            <a:off x="326324" y="206634"/>
            <a:ext cx="2573482" cy="2223997"/>
          </a:xfrm>
          <a:prstGeom prst="rect">
            <a:avLst/>
          </a:prstGeom>
          <a:ln>
            <a:noFill/>
          </a:ln>
          <a:effectLst>
            <a:outerShdw blurRad="571500" dist="228600" dir="2700000" algn="tl" rotWithShape="0">
              <a:prstClr val="black">
                <a:alpha val="16000"/>
              </a:prst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546430" y="1785257"/>
            <a:ext cx="9237684" cy="3374261"/>
          </a:xfrm>
          <a:effectLst>
            <a:outerShdw blurRad="76200" dist="38100" dir="2700000" algn="ctr" rotWithShape="0">
              <a:srgbClr val="000000">
                <a:alpha val="18000"/>
              </a:srgbClr>
            </a:outerShdw>
          </a:effectLst>
        </p:spPr>
        <p:txBody>
          <a:bodyPr anchor="b">
            <a:normAutofit/>
          </a:bodyPr>
          <a:lstStyle>
            <a:lvl1pPr algn="l">
              <a:defRPr sz="4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your quote here, it should shrink automatically as you add more text.”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46430" y="5231697"/>
            <a:ext cx="9237684" cy="857757"/>
          </a:xfrm>
          <a:effectLst>
            <a:outerShdw blurRad="76200" dist="38100" dir="2700000" algn="ctr" rotWithShape="0">
              <a:srgbClr val="000000">
                <a:alpha val="18000"/>
              </a:srgbClr>
            </a:outerShdw>
          </a:effectLst>
        </p:spPr>
        <p:txBody>
          <a:bodyPr anchor="t">
            <a:normAutofit/>
          </a:bodyPr>
          <a:lstStyle>
            <a:lvl1pPr marL="0" indent="0" algn="r">
              <a:buNone/>
              <a:defRPr sz="2000" cap="all" spc="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— REFERENCE</a:t>
            </a:r>
          </a:p>
        </p:txBody>
      </p:sp>
    </p:spTree>
    <p:extLst>
      <p:ext uri="{BB962C8B-B14F-4D97-AF65-F5344CB8AC3E}">
        <p14:creationId xmlns:p14="http://schemas.microsoft.com/office/powerpoint/2010/main" val="254651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- 1 Person (Full Bi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6"/>
          <a:stretch/>
        </p:blipFill>
        <p:spPr>
          <a:xfrm>
            <a:off x="0" y="0"/>
            <a:ext cx="12191999" cy="6172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516525-2C6C-4FBF-BF3D-1279D82E83C4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855496"/>
            <a:ext cx="3364173" cy="4306468"/>
          </a:xfrm>
          <a:solidFill>
            <a:srgbClr val="FFFF00"/>
          </a:solidFill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Attorney Headshot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7109" y="234496"/>
            <a:ext cx="11728467" cy="7016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about attorney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36538" y="1004969"/>
            <a:ext cx="11728450" cy="53010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spc="300">
                <a:solidFill>
                  <a:schemeClr val="accent6"/>
                </a:solidFill>
              </a:defRPr>
            </a:lvl1pPr>
            <a:lvl2pPr marL="457200" indent="0"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503105" y="2974206"/>
            <a:ext cx="8197850" cy="319799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Fill this area with your attorney’s text from their website bio, found at </a:t>
            </a:r>
            <a:r>
              <a:rPr lang="en-US" dirty="0" err="1"/>
              <a:t>lanepowell.com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cursus </a:t>
            </a:r>
            <a:r>
              <a:rPr lang="en-US" dirty="0" err="1"/>
              <a:t>iaculis</a:t>
            </a:r>
            <a:r>
              <a:rPr lang="en-US" dirty="0"/>
              <a:t> id at dolor.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id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ex,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libero </a:t>
            </a:r>
            <a:r>
              <a:rPr lang="en-US" dirty="0" err="1"/>
              <a:t>nec</a:t>
            </a:r>
            <a:r>
              <a:rPr lang="en-US" dirty="0"/>
              <a:t> sem.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in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518016" y="1839001"/>
            <a:ext cx="5751109" cy="31466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Name A. Name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518016" y="2201794"/>
            <a:ext cx="5751109" cy="185145"/>
          </a:xfrm>
        </p:spPr>
        <p:txBody>
          <a:bodyPr>
            <a:normAutofit/>
          </a:bodyPr>
          <a:lstStyle>
            <a:lvl1pPr marL="0" indent="0" algn="l">
              <a:buNone/>
              <a:defRPr sz="9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3518016" y="2429641"/>
            <a:ext cx="5751109" cy="414337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  |  </a:t>
            </a:r>
            <a:r>
              <a:rPr lang="en-US" dirty="0" err="1"/>
              <a:t>email@lanepowell.com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89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- 1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0"/>
            <a:ext cx="12193856" cy="11988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622B6-A7AB-4178-92F0-9E2CD0E0DBB6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7109" y="234496"/>
            <a:ext cx="11728467" cy="7016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550976" y="4040434"/>
            <a:ext cx="4274471" cy="3146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119761" y="4355102"/>
            <a:ext cx="3136900" cy="185145"/>
          </a:xfrm>
        </p:spPr>
        <p:txBody>
          <a:bodyPr>
            <a:normAutofit/>
          </a:bodyPr>
          <a:lstStyle>
            <a:lvl1pPr marL="0" indent="0" algn="ctr">
              <a:buNone/>
              <a:defRPr sz="7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119761" y="4554074"/>
            <a:ext cx="3136900" cy="41433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44" name="Picture Placeholder 15"/>
          <p:cNvSpPr>
            <a:spLocks noGrp="1"/>
          </p:cNvSpPr>
          <p:nvPr>
            <p:ph type="pic" sz="quarter" idx="26" hasCustomPrompt="1"/>
          </p:nvPr>
        </p:nvSpPr>
        <p:spPr>
          <a:xfrm>
            <a:off x="5065911" y="2655881"/>
            <a:ext cx="1244600" cy="1243012"/>
          </a:xfrm>
          <a:solidFill>
            <a:srgbClr val="FFFF00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36538" y="1004969"/>
            <a:ext cx="11728450" cy="53010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spc="300">
                <a:solidFill>
                  <a:schemeClr val="accent6"/>
                </a:solidFill>
              </a:defRPr>
            </a:lvl1pPr>
            <a:lvl2pPr marL="457200" indent="0"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2106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- 1 Person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6"/>
          <a:stretch/>
        </p:blipFill>
        <p:spPr>
          <a:xfrm>
            <a:off x="0" y="0"/>
            <a:ext cx="12191999" cy="6172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E9CAB2-402C-4C10-88E8-63B5F265FA2C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7109" y="234496"/>
            <a:ext cx="11728467" cy="7016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36538" y="1004969"/>
            <a:ext cx="11728450" cy="53010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spc="300">
                <a:solidFill>
                  <a:schemeClr val="accent6"/>
                </a:solidFill>
              </a:defRPr>
            </a:lvl1pPr>
            <a:lvl2pPr marL="457200" indent="0"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550972" y="4040434"/>
            <a:ext cx="4274471" cy="3146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119757" y="4355102"/>
            <a:ext cx="3136900" cy="185145"/>
          </a:xfrm>
        </p:spPr>
        <p:txBody>
          <a:bodyPr>
            <a:normAutofit/>
          </a:bodyPr>
          <a:lstStyle>
            <a:lvl1pPr marL="0" indent="0" algn="ctr">
              <a:buNone/>
              <a:defRPr sz="7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119757" y="4554074"/>
            <a:ext cx="3136900" cy="41433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26" hasCustomPrompt="1"/>
          </p:nvPr>
        </p:nvSpPr>
        <p:spPr>
          <a:xfrm>
            <a:off x="5065907" y="2655881"/>
            <a:ext cx="1244600" cy="1243012"/>
          </a:xfrm>
          <a:solidFill>
            <a:srgbClr val="FFFF00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</p:spTree>
    <p:extLst>
      <p:ext uri="{BB962C8B-B14F-4D97-AF65-F5344CB8AC3E}">
        <p14:creationId xmlns:p14="http://schemas.microsoft.com/office/powerpoint/2010/main" val="218472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- 2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0"/>
            <a:ext cx="12193856" cy="11988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8B19BD-E21D-4302-B878-6B04572B5D36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7109" y="234496"/>
            <a:ext cx="11728467" cy="7016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236538" y="1004969"/>
            <a:ext cx="11728450" cy="53010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spc="300">
                <a:solidFill>
                  <a:schemeClr val="accent6"/>
                </a:solidFill>
              </a:defRPr>
            </a:lvl1pPr>
            <a:lvl2pPr marL="457200" indent="0"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763226" y="4050656"/>
            <a:ext cx="4274471" cy="3146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2332011" y="4365324"/>
            <a:ext cx="3136900" cy="185145"/>
          </a:xfrm>
        </p:spPr>
        <p:txBody>
          <a:bodyPr>
            <a:normAutofit/>
          </a:bodyPr>
          <a:lstStyle>
            <a:lvl1pPr marL="0" indent="0" algn="ctr">
              <a:buNone/>
              <a:defRPr sz="7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2332011" y="4564296"/>
            <a:ext cx="3136900" cy="41433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26" name="Picture Placeholder 15"/>
          <p:cNvSpPr>
            <a:spLocks noGrp="1"/>
          </p:cNvSpPr>
          <p:nvPr>
            <p:ph type="pic" sz="quarter" idx="32" hasCustomPrompt="1"/>
          </p:nvPr>
        </p:nvSpPr>
        <p:spPr>
          <a:xfrm>
            <a:off x="3278161" y="2666103"/>
            <a:ext cx="1244600" cy="1243012"/>
          </a:xfrm>
          <a:solidFill>
            <a:srgbClr val="FFFF00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6141864" y="4050656"/>
            <a:ext cx="4274471" cy="3146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6710649" y="4365324"/>
            <a:ext cx="3136900" cy="185145"/>
          </a:xfrm>
        </p:spPr>
        <p:txBody>
          <a:bodyPr>
            <a:normAutofit/>
          </a:bodyPr>
          <a:lstStyle>
            <a:lvl1pPr marL="0" indent="0" algn="ctr">
              <a:buNone/>
              <a:defRPr sz="7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6710649" y="4564296"/>
            <a:ext cx="3136900" cy="41433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36" hasCustomPrompt="1"/>
          </p:nvPr>
        </p:nvSpPr>
        <p:spPr>
          <a:xfrm>
            <a:off x="7656799" y="2666103"/>
            <a:ext cx="1244600" cy="1243012"/>
          </a:xfrm>
          <a:solidFill>
            <a:srgbClr val="FFFF00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</p:spTree>
    <p:extLst>
      <p:ext uri="{BB962C8B-B14F-4D97-AF65-F5344CB8AC3E}">
        <p14:creationId xmlns:p14="http://schemas.microsoft.com/office/powerpoint/2010/main" val="363630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- 2 Peopl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6"/>
          <a:stretch/>
        </p:blipFill>
        <p:spPr>
          <a:xfrm>
            <a:off x="0" y="0"/>
            <a:ext cx="12191999" cy="6172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8B9F05-3B95-46D0-881C-6F8697E51298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7109" y="234496"/>
            <a:ext cx="11728467" cy="7016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236538" y="1004969"/>
            <a:ext cx="11728450" cy="53010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spc="300">
                <a:solidFill>
                  <a:schemeClr val="accent6"/>
                </a:solidFill>
              </a:defRPr>
            </a:lvl1pPr>
            <a:lvl2pPr marL="457200" indent="0"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763226" y="4050656"/>
            <a:ext cx="4274471" cy="3146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2332011" y="4365324"/>
            <a:ext cx="3136900" cy="185145"/>
          </a:xfrm>
        </p:spPr>
        <p:txBody>
          <a:bodyPr>
            <a:normAutofit/>
          </a:bodyPr>
          <a:lstStyle>
            <a:lvl1pPr marL="0" indent="0" algn="ctr">
              <a:buNone/>
              <a:defRPr sz="7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2332011" y="4564296"/>
            <a:ext cx="3136900" cy="41433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32" hasCustomPrompt="1"/>
          </p:nvPr>
        </p:nvSpPr>
        <p:spPr>
          <a:xfrm>
            <a:off x="3278161" y="2666103"/>
            <a:ext cx="1244600" cy="1243012"/>
          </a:xfrm>
          <a:solidFill>
            <a:srgbClr val="FFFF00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6141864" y="4050656"/>
            <a:ext cx="4274471" cy="3146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6710649" y="4365324"/>
            <a:ext cx="3136900" cy="185145"/>
          </a:xfrm>
        </p:spPr>
        <p:txBody>
          <a:bodyPr>
            <a:normAutofit/>
          </a:bodyPr>
          <a:lstStyle>
            <a:lvl1pPr marL="0" indent="0" algn="ctr">
              <a:buNone/>
              <a:defRPr sz="7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6710649" y="4564296"/>
            <a:ext cx="3136900" cy="41433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36" hasCustomPrompt="1"/>
          </p:nvPr>
        </p:nvSpPr>
        <p:spPr>
          <a:xfrm>
            <a:off x="7656799" y="2666103"/>
            <a:ext cx="1244600" cy="1243012"/>
          </a:xfrm>
          <a:solidFill>
            <a:srgbClr val="FFFF00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</p:spTree>
    <p:extLst>
      <p:ext uri="{BB962C8B-B14F-4D97-AF65-F5344CB8AC3E}">
        <p14:creationId xmlns:p14="http://schemas.microsoft.com/office/powerpoint/2010/main" val="32191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- 3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0"/>
            <a:ext cx="12193856" cy="11988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308DB88-C548-4164-83FE-2BA8F86B29A4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7109" y="234496"/>
            <a:ext cx="11728467" cy="7016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about your team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9132" y="4065841"/>
            <a:ext cx="3136900" cy="3146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69132" y="4380509"/>
            <a:ext cx="3136900" cy="185145"/>
          </a:xfrm>
        </p:spPr>
        <p:txBody>
          <a:bodyPr>
            <a:normAutofit/>
          </a:bodyPr>
          <a:lstStyle>
            <a:lvl1pPr marL="0" indent="0" algn="ctr">
              <a:buNone/>
              <a:defRPr sz="7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369132" y="4579481"/>
            <a:ext cx="3136900" cy="41433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399561" y="4065841"/>
            <a:ext cx="3136900" cy="3146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399561" y="4380509"/>
            <a:ext cx="3136900" cy="185145"/>
          </a:xfrm>
        </p:spPr>
        <p:txBody>
          <a:bodyPr>
            <a:normAutofit/>
          </a:bodyPr>
          <a:lstStyle>
            <a:lvl1pPr marL="0" indent="0" algn="ctr">
              <a:buNone/>
              <a:defRPr sz="7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399561" y="4579481"/>
            <a:ext cx="3136900" cy="41433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8429990" y="4065841"/>
            <a:ext cx="3136900" cy="3146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1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8429990" y="4380509"/>
            <a:ext cx="3136900" cy="185145"/>
          </a:xfrm>
        </p:spPr>
        <p:txBody>
          <a:bodyPr>
            <a:normAutofit/>
          </a:bodyPr>
          <a:lstStyle>
            <a:lvl1pPr marL="0" indent="0" algn="ctr">
              <a:buNone/>
              <a:defRPr sz="7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8429990" y="4579481"/>
            <a:ext cx="3136900" cy="41433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44" name="Picture Placeholder 15" descr="Place attorney picture here"/>
          <p:cNvSpPr>
            <a:spLocks noGrp="1"/>
          </p:cNvSpPr>
          <p:nvPr>
            <p:ph type="pic" sz="quarter" idx="26" hasCustomPrompt="1"/>
          </p:nvPr>
        </p:nvSpPr>
        <p:spPr>
          <a:xfrm>
            <a:off x="1354138" y="2681288"/>
            <a:ext cx="1244600" cy="1243012"/>
          </a:xfrm>
          <a:solidFill>
            <a:srgbClr val="FFFF00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  <p:sp>
        <p:nvSpPr>
          <p:cNvPr id="45" name="Picture Placeholder 15"/>
          <p:cNvSpPr>
            <a:spLocks noGrp="1"/>
          </p:cNvSpPr>
          <p:nvPr>
            <p:ph type="pic" sz="quarter" idx="27" hasCustomPrompt="1"/>
          </p:nvPr>
        </p:nvSpPr>
        <p:spPr>
          <a:xfrm>
            <a:off x="5345711" y="2681288"/>
            <a:ext cx="1244600" cy="1243012"/>
          </a:xfrm>
          <a:solidFill>
            <a:srgbClr val="FFFF00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  <p:sp>
        <p:nvSpPr>
          <p:cNvPr id="46" name="Picture Placeholder 15"/>
          <p:cNvSpPr>
            <a:spLocks noGrp="1"/>
          </p:cNvSpPr>
          <p:nvPr>
            <p:ph type="pic" sz="quarter" idx="28" hasCustomPrompt="1"/>
          </p:nvPr>
        </p:nvSpPr>
        <p:spPr>
          <a:xfrm>
            <a:off x="9376140" y="2681288"/>
            <a:ext cx="1244600" cy="1243012"/>
          </a:xfrm>
          <a:solidFill>
            <a:srgbClr val="FFFF00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36538" y="1004969"/>
            <a:ext cx="11728450" cy="53010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spc="300">
                <a:solidFill>
                  <a:schemeClr val="accent6"/>
                </a:solidFill>
              </a:defRPr>
            </a:lvl1pPr>
            <a:lvl2pPr marL="457200" indent="0"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6156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0"/>
            <a:ext cx="12193856" cy="1198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6373" y="1957836"/>
            <a:ext cx="10966027" cy="2387600"/>
          </a:xfrm>
          <a:effectLst>
            <a:outerShdw blurRad="38100" dist="12700" dir="2700000" algn="ctr" rotWithShape="0">
              <a:srgbClr val="000000">
                <a:alpha val="18000"/>
              </a:srgbClr>
            </a:outerShdw>
          </a:effectLst>
        </p:spPr>
        <p:txBody>
          <a:bodyPr wrap="square" lIns="0" tIns="0" rIns="0" bIns="0" anchor="b">
            <a:normAutofit/>
          </a:bodyPr>
          <a:lstStyle>
            <a:lvl1pPr algn="ctr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of Your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6373" y="4553011"/>
            <a:ext cx="10966027" cy="482359"/>
          </a:xfrm>
          <a:effectLst>
            <a:outerShdw blurRad="38100" dist="12700" dir="2700000" algn="ctr" rotWithShape="0">
              <a:srgbClr val="000000">
                <a:alpha val="18000"/>
              </a:srgbClr>
            </a:outerShdw>
          </a:effectLst>
        </p:spPr>
        <p:txBody>
          <a:bodyPr/>
          <a:lstStyle>
            <a:lvl1pPr marL="0" indent="0" algn="ctr">
              <a:buNone/>
              <a:defRPr sz="2400" cap="all" spc="30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316B1D-3152-4443-944E-0F8DD133CC72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86" y="476598"/>
            <a:ext cx="2712514" cy="135625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888021" y="6207020"/>
            <a:ext cx="1102125" cy="2543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94453" y="4434413"/>
            <a:ext cx="112505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10919" y="5398186"/>
            <a:ext cx="10966450" cy="74453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spcAft>
                <a:spcPts val="0"/>
              </a:spcAft>
              <a:buNone/>
              <a:defRPr sz="1100"/>
            </a:lvl2pPr>
            <a:lvl3pPr marL="914400" indent="0" algn="ctr">
              <a:spcAft>
                <a:spcPts val="0"/>
              </a:spcAft>
              <a:buNone/>
              <a:defRPr sz="1050"/>
            </a:lvl3pPr>
            <a:lvl4pPr marL="1371600" indent="0" algn="ctr">
              <a:spcAft>
                <a:spcPts val="0"/>
              </a:spcAft>
              <a:buNone/>
              <a:defRPr sz="1050"/>
            </a:lvl4pPr>
            <a:lvl5pPr marL="1828800" indent="0" algn="ctr">
              <a:spcAft>
                <a:spcPts val="0"/>
              </a:spcAft>
              <a:buNone/>
              <a:defRPr sz="1050"/>
            </a:lvl5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cap="none" spc="0" baseline="0" dirty="0">
                <a:solidFill>
                  <a:schemeClr val="tx2"/>
                </a:solidFill>
              </a:rPr>
              <a:t>First A. </a:t>
            </a:r>
            <a:r>
              <a:rPr lang="en-US" sz="1200" cap="none" spc="0" baseline="0" dirty="0" err="1">
                <a:solidFill>
                  <a:schemeClr val="tx2"/>
                </a:solidFill>
              </a:rPr>
              <a:t>Lastname</a:t>
            </a:r>
            <a:br>
              <a:rPr lang="en-US" sz="1200" cap="none" spc="0" baseline="0" dirty="0">
                <a:solidFill>
                  <a:schemeClr val="tx2"/>
                </a:solidFill>
              </a:rPr>
            </a:br>
            <a:r>
              <a:rPr lang="en-US" sz="1200" cap="none" spc="0" baseline="0" dirty="0" err="1">
                <a:solidFill>
                  <a:schemeClr val="tx2"/>
                </a:solidFill>
              </a:rPr>
              <a:t>email@lanepowell.com</a:t>
            </a:r>
            <a:endParaRPr lang="en-US" sz="1200" cap="none" spc="0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- 3 Peopl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6"/>
          <a:stretch/>
        </p:blipFill>
        <p:spPr>
          <a:xfrm>
            <a:off x="0" y="0"/>
            <a:ext cx="12191999" cy="6172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A507F3-5C82-44B5-A88B-EFDD6994D132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7109" y="234496"/>
            <a:ext cx="11728467" cy="7016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about your team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9132" y="4065841"/>
            <a:ext cx="3136900" cy="3146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69132" y="4380509"/>
            <a:ext cx="3136900" cy="185145"/>
          </a:xfrm>
        </p:spPr>
        <p:txBody>
          <a:bodyPr>
            <a:normAutofit/>
          </a:bodyPr>
          <a:lstStyle>
            <a:lvl1pPr marL="0" indent="0" algn="ctr">
              <a:buNone/>
              <a:defRPr sz="7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369132" y="4579481"/>
            <a:ext cx="3136900" cy="41433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tx2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399561" y="4065841"/>
            <a:ext cx="3136900" cy="3146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399561" y="4380509"/>
            <a:ext cx="3136900" cy="185145"/>
          </a:xfrm>
        </p:spPr>
        <p:txBody>
          <a:bodyPr>
            <a:normAutofit/>
          </a:bodyPr>
          <a:lstStyle>
            <a:lvl1pPr marL="0" indent="0" algn="ctr">
              <a:buNone/>
              <a:defRPr sz="7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399561" y="4579481"/>
            <a:ext cx="3136900" cy="41433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tx2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8429990" y="4065841"/>
            <a:ext cx="3136900" cy="3146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8429990" y="4380509"/>
            <a:ext cx="3136900" cy="185145"/>
          </a:xfrm>
        </p:spPr>
        <p:txBody>
          <a:bodyPr>
            <a:normAutofit/>
          </a:bodyPr>
          <a:lstStyle>
            <a:lvl1pPr marL="0" indent="0" algn="ctr">
              <a:buNone/>
              <a:defRPr sz="7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8429990" y="4579481"/>
            <a:ext cx="3136900" cy="41433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tx2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32" name="Picture Placeholder 15" descr="Place attorney picture here"/>
          <p:cNvSpPr>
            <a:spLocks noGrp="1"/>
          </p:cNvSpPr>
          <p:nvPr>
            <p:ph type="pic" sz="quarter" idx="26" hasCustomPrompt="1"/>
          </p:nvPr>
        </p:nvSpPr>
        <p:spPr>
          <a:xfrm>
            <a:off x="1354138" y="2681288"/>
            <a:ext cx="1244600" cy="1243012"/>
          </a:xfrm>
          <a:solidFill>
            <a:srgbClr val="FFFF00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27" hasCustomPrompt="1"/>
          </p:nvPr>
        </p:nvSpPr>
        <p:spPr>
          <a:xfrm>
            <a:off x="5345711" y="2681288"/>
            <a:ext cx="1244600" cy="1243012"/>
          </a:xfrm>
          <a:solidFill>
            <a:srgbClr val="FFFF00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  <p:sp>
        <p:nvSpPr>
          <p:cNvPr id="34" name="Picture Placeholder 15"/>
          <p:cNvSpPr>
            <a:spLocks noGrp="1"/>
          </p:cNvSpPr>
          <p:nvPr>
            <p:ph type="pic" sz="quarter" idx="28" hasCustomPrompt="1"/>
          </p:nvPr>
        </p:nvSpPr>
        <p:spPr>
          <a:xfrm>
            <a:off x="9376140" y="2681288"/>
            <a:ext cx="1244600" cy="1243012"/>
          </a:xfrm>
          <a:solidFill>
            <a:srgbClr val="FFFF00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36538" y="1004969"/>
            <a:ext cx="11728450" cy="53010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spc="300">
                <a:solidFill>
                  <a:schemeClr val="accent6"/>
                </a:solidFill>
              </a:defRPr>
            </a:lvl1pPr>
            <a:lvl2pPr marL="457200" indent="0"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2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- 6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0"/>
            <a:ext cx="12193856" cy="119888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C19D39-89DD-479A-9A05-2016A416D024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7109" y="234496"/>
            <a:ext cx="11728467" cy="701675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about your team</a:t>
            </a:r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735253" y="1855496"/>
            <a:ext cx="1243673" cy="1243673"/>
          </a:xfrm>
          <a:solidFill>
            <a:srgbClr val="FFFF00"/>
          </a:solidFill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Attorney Headshot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735253" y="3294742"/>
            <a:ext cx="1243673" cy="1243673"/>
          </a:xfrm>
          <a:solidFill>
            <a:srgbClr val="FFFF00"/>
          </a:solidFill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  <p:sp>
        <p:nvSpPr>
          <p:cNvPr id="4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35253" y="4733752"/>
            <a:ext cx="1243673" cy="1243673"/>
          </a:xfrm>
          <a:solidFill>
            <a:srgbClr val="FFFF00"/>
          </a:solidFill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  <p:sp>
        <p:nvSpPr>
          <p:cNvPr id="5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596967" y="1855496"/>
            <a:ext cx="1243673" cy="1243673"/>
          </a:xfrm>
          <a:solidFill>
            <a:srgbClr val="FFFF00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  <p:sp>
        <p:nvSpPr>
          <p:cNvPr id="5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596967" y="3294742"/>
            <a:ext cx="1243673" cy="1243673"/>
          </a:xfrm>
          <a:solidFill>
            <a:srgbClr val="FFFF00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  <p:sp>
        <p:nvSpPr>
          <p:cNvPr id="59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596967" y="4733752"/>
            <a:ext cx="1243673" cy="1243673"/>
          </a:xfrm>
          <a:solidFill>
            <a:srgbClr val="FFFF00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  <p:sp>
        <p:nvSpPr>
          <p:cNvPr id="60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130554" y="1855496"/>
            <a:ext cx="3136900" cy="31466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1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2130554" y="2170164"/>
            <a:ext cx="3136900" cy="185145"/>
          </a:xfrm>
        </p:spPr>
        <p:txBody>
          <a:bodyPr>
            <a:normAutofit/>
          </a:bodyPr>
          <a:lstStyle>
            <a:lvl1pPr marL="0" indent="0" algn="l">
              <a:buNone/>
              <a:defRPr sz="7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62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2130554" y="2369136"/>
            <a:ext cx="3136900" cy="41433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7990735" y="1855496"/>
            <a:ext cx="3136900" cy="31466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7990735" y="2170164"/>
            <a:ext cx="3136900" cy="185145"/>
          </a:xfrm>
        </p:spPr>
        <p:txBody>
          <a:bodyPr>
            <a:normAutofit/>
          </a:bodyPr>
          <a:lstStyle>
            <a:lvl1pPr marL="0" indent="0" algn="l">
              <a:buNone/>
              <a:defRPr sz="7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65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7990735" y="2369136"/>
            <a:ext cx="3136900" cy="41433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2130554" y="3294742"/>
            <a:ext cx="3136900" cy="31466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7" name="Text Placehold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2130554" y="3609410"/>
            <a:ext cx="3136900" cy="185145"/>
          </a:xfrm>
        </p:spPr>
        <p:txBody>
          <a:bodyPr>
            <a:normAutofit/>
          </a:bodyPr>
          <a:lstStyle>
            <a:lvl1pPr marL="0" indent="0" algn="l">
              <a:buNone/>
              <a:defRPr sz="7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68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2130554" y="3808382"/>
            <a:ext cx="3136900" cy="41433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130554" y="4733471"/>
            <a:ext cx="3136900" cy="31466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0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2130554" y="5048139"/>
            <a:ext cx="3136900" cy="185145"/>
          </a:xfrm>
        </p:spPr>
        <p:txBody>
          <a:bodyPr>
            <a:normAutofit/>
          </a:bodyPr>
          <a:lstStyle>
            <a:lvl1pPr marL="0" indent="0" algn="l">
              <a:buNone/>
              <a:defRPr sz="7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71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2130554" y="5247111"/>
            <a:ext cx="3136900" cy="41433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7990735" y="3294742"/>
            <a:ext cx="3136900" cy="31466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3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7990735" y="3609410"/>
            <a:ext cx="3136900" cy="185145"/>
          </a:xfrm>
        </p:spPr>
        <p:txBody>
          <a:bodyPr>
            <a:normAutofit/>
          </a:bodyPr>
          <a:lstStyle>
            <a:lvl1pPr marL="0" indent="0" algn="l">
              <a:buNone/>
              <a:defRPr sz="7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74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7990735" y="3808382"/>
            <a:ext cx="3136900" cy="41433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7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7990735" y="4733471"/>
            <a:ext cx="3136900" cy="31466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6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7990735" y="5048139"/>
            <a:ext cx="3136900" cy="185145"/>
          </a:xfrm>
        </p:spPr>
        <p:txBody>
          <a:bodyPr>
            <a:normAutofit/>
          </a:bodyPr>
          <a:lstStyle>
            <a:lvl1pPr marL="0" indent="0" algn="l">
              <a:buNone/>
              <a:defRPr sz="7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77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7990735" y="5247111"/>
            <a:ext cx="3136900" cy="41433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36538" y="1004969"/>
            <a:ext cx="11728450" cy="53010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spc="300">
                <a:solidFill>
                  <a:schemeClr val="accent6"/>
                </a:solidFill>
              </a:defRPr>
            </a:lvl1pPr>
            <a:lvl2pPr marL="457200" indent="0"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6509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- 6 Peopl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6"/>
          <a:stretch/>
        </p:blipFill>
        <p:spPr>
          <a:xfrm>
            <a:off x="0" y="0"/>
            <a:ext cx="12191999" cy="6172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58D6D1-A42B-491D-B41E-E100BE68B9FF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735253" y="1855496"/>
            <a:ext cx="1243673" cy="1243673"/>
          </a:xfrm>
          <a:solidFill>
            <a:srgbClr val="FFFF00"/>
          </a:solidFill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Attorney Headshot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7109" y="234496"/>
            <a:ext cx="11728467" cy="7016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about your team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735253" y="3294742"/>
            <a:ext cx="1243673" cy="1243673"/>
          </a:xfrm>
          <a:solidFill>
            <a:srgbClr val="FFFF00"/>
          </a:solidFill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35253" y="4733752"/>
            <a:ext cx="1243673" cy="1243673"/>
          </a:xfrm>
          <a:solidFill>
            <a:srgbClr val="FFFF00"/>
          </a:solidFill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596967" y="1855496"/>
            <a:ext cx="1243673" cy="1243673"/>
          </a:xfrm>
          <a:solidFill>
            <a:srgbClr val="FFFF00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596967" y="3294742"/>
            <a:ext cx="1243673" cy="1243673"/>
          </a:xfrm>
          <a:solidFill>
            <a:srgbClr val="FFFF00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596967" y="4733752"/>
            <a:ext cx="1243673" cy="1243673"/>
          </a:xfrm>
          <a:solidFill>
            <a:srgbClr val="FFFF00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130554" y="1855496"/>
            <a:ext cx="3136900" cy="31466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2130554" y="2170164"/>
            <a:ext cx="3136900" cy="185145"/>
          </a:xfrm>
        </p:spPr>
        <p:txBody>
          <a:bodyPr>
            <a:normAutofit/>
          </a:bodyPr>
          <a:lstStyle>
            <a:lvl1pPr marL="0" indent="0" algn="l">
              <a:buNone/>
              <a:defRPr sz="7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50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2130554" y="2369136"/>
            <a:ext cx="3136900" cy="41433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7990735" y="1855496"/>
            <a:ext cx="3136900" cy="31466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7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7990735" y="2170164"/>
            <a:ext cx="3136900" cy="185145"/>
          </a:xfrm>
        </p:spPr>
        <p:txBody>
          <a:bodyPr>
            <a:normAutofit/>
          </a:bodyPr>
          <a:lstStyle>
            <a:lvl1pPr marL="0" indent="0" algn="l">
              <a:buNone/>
              <a:defRPr sz="7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7990735" y="2369136"/>
            <a:ext cx="3136900" cy="41433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2130554" y="3294742"/>
            <a:ext cx="3136900" cy="31466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0" name="Text Placehold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2130554" y="3609410"/>
            <a:ext cx="3136900" cy="185145"/>
          </a:xfrm>
        </p:spPr>
        <p:txBody>
          <a:bodyPr>
            <a:normAutofit/>
          </a:bodyPr>
          <a:lstStyle>
            <a:lvl1pPr marL="0" indent="0" algn="l">
              <a:buNone/>
              <a:defRPr sz="7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2130554" y="3808382"/>
            <a:ext cx="3136900" cy="41433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6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130554" y="4733471"/>
            <a:ext cx="3136900" cy="31466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3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2130554" y="5048139"/>
            <a:ext cx="3136900" cy="185145"/>
          </a:xfrm>
        </p:spPr>
        <p:txBody>
          <a:bodyPr>
            <a:normAutofit/>
          </a:bodyPr>
          <a:lstStyle>
            <a:lvl1pPr marL="0" indent="0" algn="l">
              <a:buNone/>
              <a:defRPr sz="7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2130554" y="5247111"/>
            <a:ext cx="3136900" cy="41433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7990735" y="3294742"/>
            <a:ext cx="3136900" cy="31466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6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7990735" y="3609410"/>
            <a:ext cx="3136900" cy="185145"/>
          </a:xfrm>
        </p:spPr>
        <p:txBody>
          <a:bodyPr>
            <a:normAutofit/>
          </a:bodyPr>
          <a:lstStyle>
            <a:lvl1pPr marL="0" indent="0" algn="l">
              <a:buNone/>
              <a:defRPr sz="7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67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7990735" y="3808382"/>
            <a:ext cx="3136900" cy="41433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68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7990735" y="4733471"/>
            <a:ext cx="3136900" cy="31466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9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7990735" y="5048139"/>
            <a:ext cx="3136900" cy="185145"/>
          </a:xfrm>
        </p:spPr>
        <p:txBody>
          <a:bodyPr>
            <a:normAutofit/>
          </a:bodyPr>
          <a:lstStyle>
            <a:lvl1pPr marL="0" indent="0" algn="l">
              <a:buNone/>
              <a:defRPr sz="7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70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7990735" y="5247111"/>
            <a:ext cx="3136900" cy="41433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36538" y="1004969"/>
            <a:ext cx="11728450" cy="53010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spc="300">
                <a:solidFill>
                  <a:schemeClr val="accent6"/>
                </a:solidFill>
              </a:defRPr>
            </a:lvl1pPr>
            <a:lvl2pPr marL="457200" indent="0"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8290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F37D-2CC7-4CD4-BBBA-0EBDEFA89993}" type="datetime4">
              <a:rPr lang="en-US" smtClean="0"/>
              <a:t>November 20,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61BD-2071-495B-9847-B1C01A85AB1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Placeholder 4" title="QUESTIONS?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" b="20194"/>
          <a:stretch/>
        </p:blipFill>
        <p:spPr>
          <a:xfrm>
            <a:off x="-1" y="0"/>
            <a:ext cx="12192001" cy="617437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748979" y="3451125"/>
            <a:ext cx="6388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solidFill>
                  <a:schemeClr val="bg1"/>
                </a:solidFill>
                <a:latin typeface="+mj-lt"/>
              </a:rPr>
              <a:t>QUESTIONS?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280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6"/>
          <a:stretch/>
        </p:blipFill>
        <p:spPr>
          <a:xfrm>
            <a:off x="0" y="0"/>
            <a:ext cx="12191999" cy="617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73E1-5EC1-4824-BE71-69FCA2EEAF63}" type="datetime4">
              <a:rPr lang="en-US" smtClean="0"/>
              <a:t>November 20,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61BD-2071-495B-9847-B1C01A85AB1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748979" y="3451125"/>
            <a:ext cx="6388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solidFill>
                  <a:schemeClr val="accent1"/>
                </a:solidFill>
                <a:latin typeface="+mj-lt"/>
              </a:rPr>
              <a:t>QUESTIONS</a:t>
            </a:r>
            <a:r>
              <a:rPr lang="en-US" sz="6000" b="0" dirty="0">
                <a:solidFill>
                  <a:schemeClr val="accent1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256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- Persim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8694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FB36-6307-4DEB-BBC5-328BAD123B18}" type="datetime4">
              <a:rPr lang="en-US" smtClean="0"/>
              <a:t>November 20,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61BD-2071-495B-9847-B1C01A85AB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748979" y="3451125"/>
            <a:ext cx="6388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solidFill>
                  <a:schemeClr val="bg1"/>
                </a:solidFill>
                <a:latin typeface="+mj-lt"/>
              </a:rPr>
              <a:t>THANK YOU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21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 - 1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869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8B9CDE-566E-4785-ADAD-657F54C708F0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964107" y="4040434"/>
            <a:ext cx="4274471" cy="3146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532892" y="4355102"/>
            <a:ext cx="3136900" cy="185145"/>
          </a:xfrm>
        </p:spPr>
        <p:txBody>
          <a:bodyPr>
            <a:normAutofit/>
          </a:bodyPr>
          <a:lstStyle>
            <a:lvl1pPr marL="0" indent="0" algn="ctr">
              <a:buNone/>
              <a:defRPr sz="700" b="1" cap="all" spc="150" baseline="0">
                <a:solidFill>
                  <a:schemeClr val="bg1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532892" y="4554074"/>
            <a:ext cx="3136900" cy="41433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bg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44" name="Picture Placeholder 15"/>
          <p:cNvSpPr>
            <a:spLocks noGrp="1"/>
          </p:cNvSpPr>
          <p:nvPr>
            <p:ph type="pic" sz="quarter" idx="26" hasCustomPrompt="1"/>
          </p:nvPr>
        </p:nvSpPr>
        <p:spPr>
          <a:xfrm>
            <a:off x="5479042" y="2655881"/>
            <a:ext cx="1244600" cy="1243012"/>
          </a:xfrm>
          <a:solidFill>
            <a:srgbClr val="FFFF00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7109" y="1245183"/>
            <a:ext cx="11728467" cy="701675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3255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 - 2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869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F06F71-9D7A-4230-ABB3-839ED226D510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763226" y="4050656"/>
            <a:ext cx="4274471" cy="3146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2332011" y="4365324"/>
            <a:ext cx="3136900" cy="185145"/>
          </a:xfrm>
        </p:spPr>
        <p:txBody>
          <a:bodyPr>
            <a:normAutofit/>
          </a:bodyPr>
          <a:lstStyle>
            <a:lvl1pPr marL="0" indent="0" algn="ctr">
              <a:buNone/>
              <a:defRPr sz="700" b="1" cap="all" spc="150" baseline="0">
                <a:solidFill>
                  <a:schemeClr val="bg1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2332011" y="4564296"/>
            <a:ext cx="3136900" cy="41433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bg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26" name="Picture Placeholder 15"/>
          <p:cNvSpPr>
            <a:spLocks noGrp="1"/>
          </p:cNvSpPr>
          <p:nvPr>
            <p:ph type="pic" sz="quarter" idx="32" hasCustomPrompt="1"/>
          </p:nvPr>
        </p:nvSpPr>
        <p:spPr>
          <a:xfrm>
            <a:off x="3278161" y="2666103"/>
            <a:ext cx="1244600" cy="1243012"/>
          </a:xfrm>
          <a:solidFill>
            <a:srgbClr val="FFFF00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6141864" y="4050656"/>
            <a:ext cx="4274471" cy="3146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6710649" y="4365324"/>
            <a:ext cx="3136900" cy="185145"/>
          </a:xfrm>
        </p:spPr>
        <p:txBody>
          <a:bodyPr>
            <a:normAutofit/>
          </a:bodyPr>
          <a:lstStyle>
            <a:lvl1pPr marL="0" indent="0" algn="ctr">
              <a:buNone/>
              <a:defRPr sz="700" b="1" cap="all" spc="150" baseline="0">
                <a:solidFill>
                  <a:schemeClr val="bg1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6710649" y="4564296"/>
            <a:ext cx="3136900" cy="41433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bg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36" hasCustomPrompt="1"/>
          </p:nvPr>
        </p:nvSpPr>
        <p:spPr>
          <a:xfrm>
            <a:off x="7656799" y="2666103"/>
            <a:ext cx="1244600" cy="1243012"/>
          </a:xfrm>
          <a:solidFill>
            <a:srgbClr val="FFFF00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37109" y="1245183"/>
            <a:ext cx="11728467" cy="701675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3124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 - 3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869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B9B8FF-515D-46D9-9EDF-D441539F0A37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7109" y="1245184"/>
            <a:ext cx="11728467" cy="701675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9132" y="4065841"/>
            <a:ext cx="3136900" cy="3146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69132" y="4380509"/>
            <a:ext cx="3136900" cy="185145"/>
          </a:xfrm>
        </p:spPr>
        <p:txBody>
          <a:bodyPr>
            <a:normAutofit/>
          </a:bodyPr>
          <a:lstStyle>
            <a:lvl1pPr marL="0" indent="0" algn="ctr">
              <a:buNone/>
              <a:defRPr sz="700" b="1" cap="all" spc="150" baseline="0">
                <a:solidFill>
                  <a:schemeClr val="bg1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369132" y="4579481"/>
            <a:ext cx="3136900" cy="41433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bg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399561" y="4065841"/>
            <a:ext cx="3136900" cy="3146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399561" y="4380509"/>
            <a:ext cx="3136900" cy="185145"/>
          </a:xfrm>
        </p:spPr>
        <p:txBody>
          <a:bodyPr>
            <a:normAutofit/>
          </a:bodyPr>
          <a:lstStyle>
            <a:lvl1pPr marL="0" indent="0" algn="ctr">
              <a:buNone/>
              <a:defRPr sz="700" b="1" cap="all" spc="150" baseline="0">
                <a:solidFill>
                  <a:schemeClr val="bg1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399561" y="4579481"/>
            <a:ext cx="3136900" cy="41433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bg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8429990" y="4065841"/>
            <a:ext cx="3136900" cy="3146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1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8429990" y="4380509"/>
            <a:ext cx="3136900" cy="185145"/>
          </a:xfrm>
        </p:spPr>
        <p:txBody>
          <a:bodyPr>
            <a:normAutofit/>
          </a:bodyPr>
          <a:lstStyle>
            <a:lvl1pPr marL="0" indent="0" algn="ctr">
              <a:buNone/>
              <a:defRPr sz="700" b="1" cap="all" spc="150" baseline="0">
                <a:solidFill>
                  <a:schemeClr val="bg1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8429990" y="4579481"/>
            <a:ext cx="3136900" cy="41433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bg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44" name="Picture Placeholder 15" descr="Place attorney picture here"/>
          <p:cNvSpPr>
            <a:spLocks noGrp="1"/>
          </p:cNvSpPr>
          <p:nvPr>
            <p:ph type="pic" sz="quarter" idx="26" hasCustomPrompt="1"/>
          </p:nvPr>
        </p:nvSpPr>
        <p:spPr>
          <a:xfrm>
            <a:off x="1354138" y="2681288"/>
            <a:ext cx="1244600" cy="1243012"/>
          </a:xfrm>
          <a:solidFill>
            <a:srgbClr val="FFFF00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  <p:sp>
        <p:nvSpPr>
          <p:cNvPr id="45" name="Picture Placeholder 15"/>
          <p:cNvSpPr>
            <a:spLocks noGrp="1"/>
          </p:cNvSpPr>
          <p:nvPr>
            <p:ph type="pic" sz="quarter" idx="27" hasCustomPrompt="1"/>
          </p:nvPr>
        </p:nvSpPr>
        <p:spPr>
          <a:xfrm>
            <a:off x="5345711" y="2681288"/>
            <a:ext cx="1244600" cy="1243012"/>
          </a:xfrm>
          <a:solidFill>
            <a:srgbClr val="FFFF00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  <p:sp>
        <p:nvSpPr>
          <p:cNvPr id="46" name="Picture Placeholder 15"/>
          <p:cNvSpPr>
            <a:spLocks noGrp="1"/>
          </p:cNvSpPr>
          <p:nvPr>
            <p:ph type="pic" sz="quarter" idx="28" hasCustomPrompt="1"/>
          </p:nvPr>
        </p:nvSpPr>
        <p:spPr>
          <a:xfrm>
            <a:off x="9376140" y="2681288"/>
            <a:ext cx="1244600" cy="1243012"/>
          </a:xfrm>
          <a:solidFill>
            <a:srgbClr val="FFFF00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</p:spTree>
    <p:extLst>
      <p:ext uri="{BB962C8B-B14F-4D97-AF65-F5344CB8AC3E}">
        <p14:creationId xmlns:p14="http://schemas.microsoft.com/office/powerpoint/2010/main" val="26321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6"/>
          <a:stretch/>
        </p:blipFill>
        <p:spPr>
          <a:xfrm>
            <a:off x="0" y="0"/>
            <a:ext cx="12191999" cy="617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7049-3289-445D-92EB-492CC17F03B4}" type="datetime4">
              <a:rPr lang="en-US" smtClean="0"/>
              <a:t>November 20,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61BD-2071-495B-9847-B1C01A85AB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748979" y="3451125"/>
            <a:ext cx="6388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solidFill>
                  <a:schemeClr val="accent1"/>
                </a:solidFill>
                <a:latin typeface="+mj-lt"/>
              </a:rPr>
              <a:t>THANK YOU</a:t>
            </a:r>
            <a:endParaRPr lang="en-US" sz="6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725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" y="-9337"/>
            <a:ext cx="12193856" cy="1198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3748" y="4538835"/>
            <a:ext cx="11879107" cy="809987"/>
          </a:xfrm>
        </p:spPr>
        <p:txBody>
          <a:bodyPr anchor="b">
            <a:no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of Your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3749" y="5510753"/>
            <a:ext cx="10575860" cy="313578"/>
          </a:xfrm>
        </p:spPr>
        <p:txBody>
          <a:bodyPr anchor="t">
            <a:normAutofit/>
          </a:bodyPr>
          <a:lstStyle>
            <a:lvl1pPr marL="0" indent="0">
              <a:buNone/>
              <a:defRPr sz="1400" cap="all" spc="30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DC993A4-28C1-463F-BD6A-D550821E93B4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-9337"/>
            <a:ext cx="12192000" cy="4473715"/>
          </a:xfrm>
          <a:solidFill>
            <a:srgbClr val="FFFF00"/>
          </a:solidFill>
          <a:effectLst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11132" y="5420170"/>
            <a:ext cx="118217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53988" y="5964238"/>
            <a:ext cx="10620375" cy="32702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marL="914400" indent="0">
              <a:spcBef>
                <a:spcPts val="0"/>
              </a:spcBef>
              <a:spcAft>
                <a:spcPts val="0"/>
              </a:spcAft>
              <a:buNone/>
              <a:defRPr sz="1050"/>
            </a:lvl3pPr>
            <a:lvl4pPr marL="1371600" indent="0">
              <a:spcBef>
                <a:spcPts val="0"/>
              </a:spcBef>
              <a:spcAft>
                <a:spcPts val="0"/>
              </a:spcAft>
              <a:buNone/>
              <a:defRPr sz="1050"/>
            </a:lvl4pPr>
            <a:lvl5pPr marL="1828800" indent="0">
              <a:spcBef>
                <a:spcPts val="0"/>
              </a:spcBef>
              <a:spcAft>
                <a:spcPts val="0"/>
              </a:spcAft>
              <a:buNone/>
              <a:defRPr sz="1050"/>
            </a:lvl5pPr>
          </a:lstStyle>
          <a:p>
            <a:pPr lvl="0"/>
            <a:r>
              <a:rPr lang="en-US" dirty="0"/>
              <a:t>Presenter Name | </a:t>
            </a:r>
            <a:r>
              <a:rPr lang="en-US" dirty="0" err="1"/>
              <a:t>email@lanepowell.com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o - 1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6"/>
          <a:stretch/>
        </p:blipFill>
        <p:spPr>
          <a:xfrm>
            <a:off x="0" y="0"/>
            <a:ext cx="12191999" cy="6172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7C4C75-96DA-404A-99D3-E5CE97A184AC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964107" y="4040434"/>
            <a:ext cx="4274471" cy="3146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532892" y="4355102"/>
            <a:ext cx="3136900" cy="185145"/>
          </a:xfrm>
        </p:spPr>
        <p:txBody>
          <a:bodyPr>
            <a:normAutofit/>
          </a:bodyPr>
          <a:lstStyle>
            <a:lvl1pPr marL="0" indent="0" algn="ctr">
              <a:buNone/>
              <a:defRPr sz="7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532892" y="4554074"/>
            <a:ext cx="3136900" cy="41433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44" name="Picture Placeholder 15"/>
          <p:cNvSpPr>
            <a:spLocks noGrp="1"/>
          </p:cNvSpPr>
          <p:nvPr>
            <p:ph type="pic" sz="quarter" idx="26" hasCustomPrompt="1"/>
          </p:nvPr>
        </p:nvSpPr>
        <p:spPr>
          <a:xfrm>
            <a:off x="5479042" y="2655881"/>
            <a:ext cx="1244600" cy="1243012"/>
          </a:xfrm>
          <a:solidFill>
            <a:srgbClr val="FFFF00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7109" y="1245183"/>
            <a:ext cx="11728467" cy="701675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807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o - 2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6"/>
          <a:stretch/>
        </p:blipFill>
        <p:spPr>
          <a:xfrm>
            <a:off x="0" y="0"/>
            <a:ext cx="12191999" cy="6172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EAFE98-F0EF-434A-B4AC-9B5D696C1CBC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763226" y="4050656"/>
            <a:ext cx="4274471" cy="3146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2332011" y="4365324"/>
            <a:ext cx="3136900" cy="185145"/>
          </a:xfrm>
        </p:spPr>
        <p:txBody>
          <a:bodyPr>
            <a:normAutofit/>
          </a:bodyPr>
          <a:lstStyle>
            <a:lvl1pPr marL="0" indent="0" algn="ctr">
              <a:buNone/>
              <a:defRPr sz="7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2332011" y="4564296"/>
            <a:ext cx="3136900" cy="41433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26" name="Picture Placeholder 15"/>
          <p:cNvSpPr>
            <a:spLocks noGrp="1"/>
          </p:cNvSpPr>
          <p:nvPr>
            <p:ph type="pic" sz="quarter" idx="32" hasCustomPrompt="1"/>
          </p:nvPr>
        </p:nvSpPr>
        <p:spPr>
          <a:xfrm>
            <a:off x="3278161" y="2666103"/>
            <a:ext cx="1244600" cy="1243012"/>
          </a:xfrm>
          <a:solidFill>
            <a:srgbClr val="FFFF00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6141864" y="4050656"/>
            <a:ext cx="4274471" cy="3146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6710649" y="4365324"/>
            <a:ext cx="3136900" cy="185145"/>
          </a:xfrm>
        </p:spPr>
        <p:txBody>
          <a:bodyPr>
            <a:normAutofit/>
          </a:bodyPr>
          <a:lstStyle>
            <a:lvl1pPr marL="0" indent="0" algn="ctr">
              <a:buNone/>
              <a:defRPr sz="7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6710649" y="4564296"/>
            <a:ext cx="3136900" cy="41433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36" hasCustomPrompt="1"/>
          </p:nvPr>
        </p:nvSpPr>
        <p:spPr>
          <a:xfrm>
            <a:off x="7656799" y="2666103"/>
            <a:ext cx="1244600" cy="1243012"/>
          </a:xfrm>
          <a:solidFill>
            <a:srgbClr val="FFFF00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37109" y="1245183"/>
            <a:ext cx="11728467" cy="701675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3145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o - 3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6"/>
          <a:stretch/>
        </p:blipFill>
        <p:spPr>
          <a:xfrm>
            <a:off x="0" y="0"/>
            <a:ext cx="12191999" cy="6172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04CE1D-8484-4F9A-A7F5-866C9BEF7D39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7109" y="1245184"/>
            <a:ext cx="11728467" cy="701675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9132" y="4065841"/>
            <a:ext cx="3136900" cy="3146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69132" y="4380509"/>
            <a:ext cx="3136900" cy="185145"/>
          </a:xfrm>
        </p:spPr>
        <p:txBody>
          <a:bodyPr>
            <a:normAutofit/>
          </a:bodyPr>
          <a:lstStyle>
            <a:lvl1pPr marL="0" indent="0" algn="ctr">
              <a:buNone/>
              <a:defRPr sz="7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369132" y="4579481"/>
            <a:ext cx="3136900" cy="41433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399561" y="4065841"/>
            <a:ext cx="3136900" cy="3146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399561" y="4380509"/>
            <a:ext cx="3136900" cy="185145"/>
          </a:xfrm>
        </p:spPr>
        <p:txBody>
          <a:bodyPr>
            <a:normAutofit/>
          </a:bodyPr>
          <a:lstStyle>
            <a:lvl1pPr marL="0" indent="0" algn="ctr">
              <a:buNone/>
              <a:defRPr sz="7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399561" y="4579481"/>
            <a:ext cx="3136900" cy="41433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8429990" y="4065841"/>
            <a:ext cx="3136900" cy="3146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First A.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1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8429990" y="4380509"/>
            <a:ext cx="3136900" cy="185145"/>
          </a:xfrm>
        </p:spPr>
        <p:txBody>
          <a:bodyPr>
            <a:normAutofit/>
          </a:bodyPr>
          <a:lstStyle>
            <a:lvl1pPr marL="0" indent="0" algn="ctr">
              <a:buNone/>
              <a:defRPr sz="700" b="1" cap="all" spc="150" baseline="0">
                <a:solidFill>
                  <a:schemeClr val="accent6"/>
                </a:solidFill>
              </a:defRPr>
            </a:lvl1pPr>
            <a:lvl2pPr marL="457200" indent="0">
              <a:buNone/>
              <a:defRPr sz="900">
                <a:solidFill>
                  <a:schemeClr val="tx2"/>
                </a:solidFill>
              </a:defRPr>
            </a:lvl2pPr>
            <a:lvl3pPr marL="914400" indent="0">
              <a:buNone/>
              <a:defRPr sz="900">
                <a:solidFill>
                  <a:schemeClr val="tx2"/>
                </a:solidFill>
              </a:defRPr>
            </a:lvl3pPr>
            <a:lvl4pPr marL="1371600" indent="0">
              <a:buNone/>
              <a:defRPr sz="900">
                <a:solidFill>
                  <a:schemeClr val="tx2"/>
                </a:solidFill>
              </a:defRPr>
            </a:lvl4pPr>
            <a:lvl5pPr marL="1828800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8429990" y="4579481"/>
            <a:ext cx="3136900" cy="41433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spcAft>
                <a:spcPts val="0"/>
              </a:spcAft>
              <a:buNone/>
              <a:defRPr sz="1100"/>
            </a:lvl2pPr>
            <a:lvl3pPr marL="914400" indent="0">
              <a:spcAft>
                <a:spcPts val="0"/>
              </a:spcAft>
              <a:buNone/>
              <a:defRPr sz="1100"/>
            </a:lvl3pPr>
            <a:lvl4pPr marL="1371600" indent="0">
              <a:spcAft>
                <a:spcPts val="0"/>
              </a:spcAft>
              <a:buNone/>
              <a:defRPr sz="1100"/>
            </a:lvl4pPr>
            <a:lvl5pPr marL="1828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en-US" dirty="0"/>
              <a:t>206.000.0000</a:t>
            </a:r>
            <a:br>
              <a:rPr lang="en-US" dirty="0"/>
            </a:br>
            <a:r>
              <a:rPr lang="en-US" dirty="0" err="1"/>
              <a:t>email@lanepowell.com</a:t>
            </a:r>
            <a:endParaRPr lang="en-US" dirty="0"/>
          </a:p>
        </p:txBody>
      </p:sp>
      <p:sp>
        <p:nvSpPr>
          <p:cNvPr id="44" name="Picture Placeholder 15" descr="Place attorney picture here"/>
          <p:cNvSpPr>
            <a:spLocks noGrp="1"/>
          </p:cNvSpPr>
          <p:nvPr>
            <p:ph type="pic" sz="quarter" idx="26" hasCustomPrompt="1"/>
          </p:nvPr>
        </p:nvSpPr>
        <p:spPr>
          <a:xfrm>
            <a:off x="1354138" y="2681288"/>
            <a:ext cx="1244600" cy="1243012"/>
          </a:xfrm>
          <a:solidFill>
            <a:srgbClr val="FFFF00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  <p:sp>
        <p:nvSpPr>
          <p:cNvPr id="45" name="Picture Placeholder 15"/>
          <p:cNvSpPr>
            <a:spLocks noGrp="1"/>
          </p:cNvSpPr>
          <p:nvPr>
            <p:ph type="pic" sz="quarter" idx="27" hasCustomPrompt="1"/>
          </p:nvPr>
        </p:nvSpPr>
        <p:spPr>
          <a:xfrm>
            <a:off x="5345711" y="2681288"/>
            <a:ext cx="1244600" cy="1243012"/>
          </a:xfrm>
          <a:solidFill>
            <a:srgbClr val="FFFF00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  <p:sp>
        <p:nvSpPr>
          <p:cNvPr id="46" name="Picture Placeholder 15"/>
          <p:cNvSpPr>
            <a:spLocks noGrp="1"/>
          </p:cNvSpPr>
          <p:nvPr>
            <p:ph type="pic" sz="quarter" idx="28" hasCustomPrompt="1"/>
          </p:nvPr>
        </p:nvSpPr>
        <p:spPr>
          <a:xfrm>
            <a:off x="9376140" y="2681288"/>
            <a:ext cx="1244600" cy="1243012"/>
          </a:xfrm>
          <a:solidFill>
            <a:srgbClr val="FFFF00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Attorney Headshot</a:t>
            </a:r>
          </a:p>
        </p:txBody>
      </p:sp>
    </p:spTree>
    <p:extLst>
      <p:ext uri="{BB962C8B-B14F-4D97-AF65-F5344CB8AC3E}">
        <p14:creationId xmlns:p14="http://schemas.microsoft.com/office/powerpoint/2010/main" val="242992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- Fo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0" b="11910"/>
          <a:stretch/>
        </p:blipFill>
        <p:spPr>
          <a:xfrm>
            <a:off x="-2" y="-29497"/>
            <a:ext cx="12192001" cy="620387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0336-5411-4052-B493-F52322128FA6}" type="datetime4">
              <a:rPr lang="en-US" smtClean="0"/>
              <a:t>November 20,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61BD-2071-495B-9847-B1C01A85AB1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748979" y="3451125"/>
            <a:ext cx="6388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solidFill>
                  <a:schemeClr val="bg1"/>
                </a:solidFill>
                <a:latin typeface="+mj-lt"/>
              </a:rPr>
              <a:t>THANK YOU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198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Logo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10553" y="5937584"/>
            <a:ext cx="11887200" cy="69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grpSp>
        <p:nvGrpSpPr>
          <p:cNvPr id="30" name="Group 29"/>
          <p:cNvGrpSpPr/>
          <p:nvPr userDrawn="1"/>
        </p:nvGrpSpPr>
        <p:grpSpPr>
          <a:xfrm>
            <a:off x="3953793" y="1794198"/>
            <a:ext cx="4781133" cy="2390567"/>
            <a:chOff x="3953793" y="1794198"/>
            <a:chExt cx="4781133" cy="23905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3793" y="1794198"/>
              <a:ext cx="4781133" cy="239056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9" name="Rectangle 28"/>
            <p:cNvSpPr/>
            <p:nvPr userDrawn="1"/>
          </p:nvSpPr>
          <p:spPr>
            <a:xfrm>
              <a:off x="4169569" y="3114675"/>
              <a:ext cx="3886200" cy="661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sp>
        <p:nvSpPr>
          <p:cNvPr id="28" name="Oval 27"/>
          <p:cNvSpPr/>
          <p:nvPr userDrawn="1"/>
        </p:nvSpPr>
        <p:spPr>
          <a:xfrm>
            <a:off x="6112668" y="1622322"/>
            <a:ext cx="2822773" cy="29601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3749" y="7021919"/>
            <a:ext cx="33548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30C6F1-7C3E-411D-83F4-F9D0D971D783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268" y="6453454"/>
            <a:ext cx="41148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703566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AutoShape 20"/>
          <p:cNvSpPr>
            <a:spLocks noChangeAspect="1" noChangeArrowheads="1" noTextEdit="1"/>
          </p:cNvSpPr>
          <p:nvPr userDrawn="1"/>
        </p:nvSpPr>
        <p:spPr bwMode="auto">
          <a:xfrm>
            <a:off x="4219575" y="3179763"/>
            <a:ext cx="37528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22"/>
          <p:cNvSpPr>
            <a:spLocks/>
          </p:cNvSpPr>
          <p:nvPr userDrawn="1"/>
        </p:nvSpPr>
        <p:spPr bwMode="auto">
          <a:xfrm>
            <a:off x="4216400" y="3194051"/>
            <a:ext cx="233363" cy="466725"/>
          </a:xfrm>
          <a:custGeom>
            <a:avLst/>
            <a:gdLst>
              <a:gd name="T0" fmla="*/ 27 w 147"/>
              <a:gd name="T1" fmla="*/ 0 h 294"/>
              <a:gd name="T2" fmla="*/ 0 w 147"/>
              <a:gd name="T3" fmla="*/ 0 h 294"/>
              <a:gd name="T4" fmla="*/ 0 w 147"/>
              <a:gd name="T5" fmla="*/ 294 h 294"/>
              <a:gd name="T6" fmla="*/ 147 w 147"/>
              <a:gd name="T7" fmla="*/ 294 h 294"/>
              <a:gd name="T8" fmla="*/ 147 w 147"/>
              <a:gd name="T9" fmla="*/ 271 h 294"/>
              <a:gd name="T10" fmla="*/ 27 w 147"/>
              <a:gd name="T11" fmla="*/ 271 h 294"/>
              <a:gd name="T12" fmla="*/ 27 w 147"/>
              <a:gd name="T13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294">
                <a:moveTo>
                  <a:pt x="27" y="0"/>
                </a:moveTo>
                <a:lnTo>
                  <a:pt x="0" y="0"/>
                </a:lnTo>
                <a:lnTo>
                  <a:pt x="0" y="294"/>
                </a:lnTo>
                <a:lnTo>
                  <a:pt x="147" y="294"/>
                </a:lnTo>
                <a:lnTo>
                  <a:pt x="147" y="271"/>
                </a:lnTo>
                <a:lnTo>
                  <a:pt x="27" y="271"/>
                </a:lnTo>
                <a:lnTo>
                  <a:pt x="27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4"/>
          <p:cNvSpPr>
            <a:spLocks/>
          </p:cNvSpPr>
          <p:nvPr userDrawn="1"/>
        </p:nvSpPr>
        <p:spPr bwMode="auto">
          <a:xfrm>
            <a:off x="4918075" y="3182938"/>
            <a:ext cx="339725" cy="488950"/>
          </a:xfrm>
          <a:custGeom>
            <a:avLst/>
            <a:gdLst>
              <a:gd name="T0" fmla="*/ 189 w 214"/>
              <a:gd name="T1" fmla="*/ 237 h 308"/>
              <a:gd name="T2" fmla="*/ 4 w 214"/>
              <a:gd name="T3" fmla="*/ 2 h 308"/>
              <a:gd name="T4" fmla="*/ 4 w 214"/>
              <a:gd name="T5" fmla="*/ 0 h 308"/>
              <a:gd name="T6" fmla="*/ 0 w 214"/>
              <a:gd name="T7" fmla="*/ 0 h 308"/>
              <a:gd name="T8" fmla="*/ 0 w 214"/>
              <a:gd name="T9" fmla="*/ 301 h 308"/>
              <a:gd name="T10" fmla="*/ 27 w 214"/>
              <a:gd name="T11" fmla="*/ 301 h 308"/>
              <a:gd name="T12" fmla="*/ 27 w 214"/>
              <a:gd name="T13" fmla="*/ 71 h 308"/>
              <a:gd name="T14" fmla="*/ 210 w 214"/>
              <a:gd name="T15" fmla="*/ 305 h 308"/>
              <a:gd name="T16" fmla="*/ 212 w 214"/>
              <a:gd name="T17" fmla="*/ 308 h 308"/>
              <a:gd name="T18" fmla="*/ 214 w 214"/>
              <a:gd name="T19" fmla="*/ 308 h 308"/>
              <a:gd name="T20" fmla="*/ 214 w 214"/>
              <a:gd name="T21" fmla="*/ 7 h 308"/>
              <a:gd name="T22" fmla="*/ 189 w 214"/>
              <a:gd name="T23" fmla="*/ 7 h 308"/>
              <a:gd name="T24" fmla="*/ 189 w 214"/>
              <a:gd name="T25" fmla="*/ 23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4" h="308">
                <a:moveTo>
                  <a:pt x="189" y="237"/>
                </a:moveTo>
                <a:lnTo>
                  <a:pt x="4" y="2"/>
                </a:lnTo>
                <a:lnTo>
                  <a:pt x="4" y="0"/>
                </a:lnTo>
                <a:lnTo>
                  <a:pt x="0" y="0"/>
                </a:lnTo>
                <a:lnTo>
                  <a:pt x="0" y="301"/>
                </a:lnTo>
                <a:lnTo>
                  <a:pt x="27" y="301"/>
                </a:lnTo>
                <a:lnTo>
                  <a:pt x="27" y="71"/>
                </a:lnTo>
                <a:lnTo>
                  <a:pt x="210" y="305"/>
                </a:lnTo>
                <a:lnTo>
                  <a:pt x="212" y="308"/>
                </a:lnTo>
                <a:lnTo>
                  <a:pt x="214" y="308"/>
                </a:lnTo>
                <a:lnTo>
                  <a:pt x="214" y="7"/>
                </a:lnTo>
                <a:lnTo>
                  <a:pt x="189" y="7"/>
                </a:lnTo>
                <a:lnTo>
                  <a:pt x="189" y="2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25"/>
          <p:cNvSpPr>
            <a:spLocks/>
          </p:cNvSpPr>
          <p:nvPr userDrawn="1"/>
        </p:nvSpPr>
        <p:spPr bwMode="auto">
          <a:xfrm>
            <a:off x="5346700" y="3194051"/>
            <a:ext cx="223838" cy="466725"/>
          </a:xfrm>
          <a:custGeom>
            <a:avLst/>
            <a:gdLst>
              <a:gd name="T0" fmla="*/ 141 w 141"/>
              <a:gd name="T1" fmla="*/ 23 h 294"/>
              <a:gd name="T2" fmla="*/ 141 w 141"/>
              <a:gd name="T3" fmla="*/ 0 h 294"/>
              <a:gd name="T4" fmla="*/ 0 w 141"/>
              <a:gd name="T5" fmla="*/ 0 h 294"/>
              <a:gd name="T6" fmla="*/ 0 w 141"/>
              <a:gd name="T7" fmla="*/ 294 h 294"/>
              <a:gd name="T8" fmla="*/ 141 w 141"/>
              <a:gd name="T9" fmla="*/ 294 h 294"/>
              <a:gd name="T10" fmla="*/ 141 w 141"/>
              <a:gd name="T11" fmla="*/ 271 h 294"/>
              <a:gd name="T12" fmla="*/ 26 w 141"/>
              <a:gd name="T13" fmla="*/ 271 h 294"/>
              <a:gd name="T14" fmla="*/ 26 w 141"/>
              <a:gd name="T15" fmla="*/ 153 h 294"/>
              <a:gd name="T16" fmla="*/ 133 w 141"/>
              <a:gd name="T17" fmla="*/ 153 h 294"/>
              <a:gd name="T18" fmla="*/ 133 w 141"/>
              <a:gd name="T19" fmla="*/ 130 h 294"/>
              <a:gd name="T20" fmla="*/ 26 w 141"/>
              <a:gd name="T21" fmla="*/ 130 h 294"/>
              <a:gd name="T22" fmla="*/ 26 w 141"/>
              <a:gd name="T23" fmla="*/ 23 h 294"/>
              <a:gd name="T24" fmla="*/ 141 w 141"/>
              <a:gd name="T25" fmla="*/ 23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1" h="294">
                <a:moveTo>
                  <a:pt x="141" y="23"/>
                </a:moveTo>
                <a:lnTo>
                  <a:pt x="141" y="0"/>
                </a:lnTo>
                <a:lnTo>
                  <a:pt x="0" y="0"/>
                </a:lnTo>
                <a:lnTo>
                  <a:pt x="0" y="294"/>
                </a:lnTo>
                <a:lnTo>
                  <a:pt x="141" y="294"/>
                </a:lnTo>
                <a:lnTo>
                  <a:pt x="141" y="271"/>
                </a:lnTo>
                <a:lnTo>
                  <a:pt x="26" y="271"/>
                </a:lnTo>
                <a:lnTo>
                  <a:pt x="26" y="153"/>
                </a:lnTo>
                <a:lnTo>
                  <a:pt x="133" y="153"/>
                </a:lnTo>
                <a:lnTo>
                  <a:pt x="133" y="130"/>
                </a:lnTo>
                <a:lnTo>
                  <a:pt x="26" y="130"/>
                </a:lnTo>
                <a:lnTo>
                  <a:pt x="26" y="23"/>
                </a:lnTo>
                <a:lnTo>
                  <a:pt x="141" y="2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26"/>
          <p:cNvSpPr>
            <a:spLocks noEditPoints="1"/>
          </p:cNvSpPr>
          <p:nvPr userDrawn="1"/>
        </p:nvSpPr>
        <p:spPr bwMode="auto">
          <a:xfrm>
            <a:off x="5749925" y="3194051"/>
            <a:ext cx="230188" cy="466725"/>
          </a:xfrm>
          <a:custGeom>
            <a:avLst/>
            <a:gdLst>
              <a:gd name="T0" fmla="*/ 29 w 69"/>
              <a:gd name="T1" fmla="*/ 0 h 138"/>
              <a:gd name="T2" fmla="*/ 0 w 69"/>
              <a:gd name="T3" fmla="*/ 0 h 138"/>
              <a:gd name="T4" fmla="*/ 0 w 69"/>
              <a:gd name="T5" fmla="*/ 138 h 138"/>
              <a:gd name="T6" fmla="*/ 12 w 69"/>
              <a:gd name="T7" fmla="*/ 138 h 138"/>
              <a:gd name="T8" fmla="*/ 12 w 69"/>
              <a:gd name="T9" fmla="*/ 80 h 138"/>
              <a:gd name="T10" fmla="*/ 27 w 69"/>
              <a:gd name="T11" fmla="*/ 80 h 138"/>
              <a:gd name="T12" fmla="*/ 69 w 69"/>
              <a:gd name="T13" fmla="*/ 39 h 138"/>
              <a:gd name="T14" fmla="*/ 29 w 69"/>
              <a:gd name="T15" fmla="*/ 0 h 138"/>
              <a:gd name="T16" fmla="*/ 56 w 69"/>
              <a:gd name="T17" fmla="*/ 39 h 138"/>
              <a:gd name="T18" fmla="*/ 28 w 69"/>
              <a:gd name="T19" fmla="*/ 70 h 138"/>
              <a:gd name="T20" fmla="*/ 12 w 69"/>
              <a:gd name="T21" fmla="*/ 70 h 138"/>
              <a:gd name="T22" fmla="*/ 12 w 69"/>
              <a:gd name="T23" fmla="*/ 10 h 138"/>
              <a:gd name="T24" fmla="*/ 26 w 69"/>
              <a:gd name="T25" fmla="*/ 10 h 138"/>
              <a:gd name="T26" fmla="*/ 56 w 69"/>
              <a:gd name="T27" fmla="*/ 3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" h="138">
                <a:moveTo>
                  <a:pt x="2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38"/>
                  <a:pt x="0" y="138"/>
                  <a:pt x="0" y="138"/>
                </a:cubicBezTo>
                <a:cubicBezTo>
                  <a:pt x="12" y="138"/>
                  <a:pt x="12" y="138"/>
                  <a:pt x="12" y="138"/>
                </a:cubicBezTo>
                <a:cubicBezTo>
                  <a:pt x="12" y="80"/>
                  <a:pt x="12" y="80"/>
                  <a:pt x="12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54" y="80"/>
                  <a:pt x="69" y="65"/>
                  <a:pt x="69" y="39"/>
                </a:cubicBezTo>
                <a:cubicBezTo>
                  <a:pt x="69" y="16"/>
                  <a:pt x="53" y="0"/>
                  <a:pt x="29" y="0"/>
                </a:cubicBezTo>
                <a:close/>
                <a:moveTo>
                  <a:pt x="56" y="39"/>
                </a:moveTo>
                <a:cubicBezTo>
                  <a:pt x="56" y="59"/>
                  <a:pt x="46" y="70"/>
                  <a:pt x="28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10"/>
                  <a:pt x="12" y="10"/>
                  <a:pt x="12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49" y="10"/>
                  <a:pt x="56" y="25"/>
                  <a:pt x="56" y="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7"/>
          <p:cNvSpPr>
            <a:spLocks noEditPoints="1"/>
          </p:cNvSpPr>
          <p:nvPr userDrawn="1"/>
        </p:nvSpPr>
        <p:spPr bwMode="auto">
          <a:xfrm>
            <a:off x="6022975" y="3182938"/>
            <a:ext cx="468313" cy="488950"/>
          </a:xfrm>
          <a:custGeom>
            <a:avLst/>
            <a:gdLst>
              <a:gd name="T0" fmla="*/ 71 w 141"/>
              <a:gd name="T1" fmla="*/ 0 h 144"/>
              <a:gd name="T2" fmla="*/ 0 w 141"/>
              <a:gd name="T3" fmla="*/ 72 h 144"/>
              <a:gd name="T4" fmla="*/ 71 w 141"/>
              <a:gd name="T5" fmla="*/ 144 h 144"/>
              <a:gd name="T6" fmla="*/ 141 w 141"/>
              <a:gd name="T7" fmla="*/ 72 h 144"/>
              <a:gd name="T8" fmla="*/ 71 w 141"/>
              <a:gd name="T9" fmla="*/ 0 h 144"/>
              <a:gd name="T10" fmla="*/ 128 w 141"/>
              <a:gd name="T11" fmla="*/ 72 h 144"/>
              <a:gd name="T12" fmla="*/ 71 w 141"/>
              <a:gd name="T13" fmla="*/ 133 h 144"/>
              <a:gd name="T14" fmla="*/ 13 w 141"/>
              <a:gd name="T15" fmla="*/ 72 h 144"/>
              <a:gd name="T16" fmla="*/ 71 w 141"/>
              <a:gd name="T17" fmla="*/ 11 h 144"/>
              <a:gd name="T18" fmla="*/ 128 w 141"/>
              <a:gd name="T19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1" h="144">
                <a:moveTo>
                  <a:pt x="71" y="0"/>
                </a:moveTo>
                <a:cubicBezTo>
                  <a:pt x="30" y="0"/>
                  <a:pt x="0" y="31"/>
                  <a:pt x="0" y="72"/>
                </a:cubicBezTo>
                <a:cubicBezTo>
                  <a:pt x="0" y="113"/>
                  <a:pt x="30" y="144"/>
                  <a:pt x="71" y="144"/>
                </a:cubicBezTo>
                <a:cubicBezTo>
                  <a:pt x="111" y="144"/>
                  <a:pt x="141" y="113"/>
                  <a:pt x="141" y="72"/>
                </a:cubicBezTo>
                <a:cubicBezTo>
                  <a:pt x="141" y="31"/>
                  <a:pt x="111" y="0"/>
                  <a:pt x="71" y="0"/>
                </a:cubicBezTo>
                <a:close/>
                <a:moveTo>
                  <a:pt x="128" y="72"/>
                </a:moveTo>
                <a:cubicBezTo>
                  <a:pt x="128" y="107"/>
                  <a:pt x="104" y="133"/>
                  <a:pt x="71" y="133"/>
                </a:cubicBezTo>
                <a:cubicBezTo>
                  <a:pt x="38" y="133"/>
                  <a:pt x="13" y="106"/>
                  <a:pt x="13" y="72"/>
                </a:cubicBezTo>
                <a:cubicBezTo>
                  <a:pt x="13" y="38"/>
                  <a:pt x="38" y="11"/>
                  <a:pt x="71" y="11"/>
                </a:cubicBezTo>
                <a:cubicBezTo>
                  <a:pt x="104" y="11"/>
                  <a:pt x="128" y="37"/>
                  <a:pt x="128" y="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8"/>
          <p:cNvSpPr>
            <a:spLocks/>
          </p:cNvSpPr>
          <p:nvPr userDrawn="1"/>
        </p:nvSpPr>
        <p:spPr bwMode="auto">
          <a:xfrm>
            <a:off x="6515100" y="3176588"/>
            <a:ext cx="568325" cy="501650"/>
          </a:xfrm>
          <a:custGeom>
            <a:avLst/>
            <a:gdLst>
              <a:gd name="T0" fmla="*/ 258 w 358"/>
              <a:gd name="T1" fmla="*/ 239 h 316"/>
              <a:gd name="T2" fmla="*/ 178 w 358"/>
              <a:gd name="T3" fmla="*/ 0 h 316"/>
              <a:gd name="T4" fmla="*/ 101 w 358"/>
              <a:gd name="T5" fmla="*/ 239 h 316"/>
              <a:gd name="T6" fmla="*/ 27 w 358"/>
              <a:gd name="T7" fmla="*/ 11 h 316"/>
              <a:gd name="T8" fmla="*/ 27 w 358"/>
              <a:gd name="T9" fmla="*/ 11 h 316"/>
              <a:gd name="T10" fmla="*/ 0 w 358"/>
              <a:gd name="T11" fmla="*/ 11 h 316"/>
              <a:gd name="T12" fmla="*/ 99 w 358"/>
              <a:gd name="T13" fmla="*/ 316 h 316"/>
              <a:gd name="T14" fmla="*/ 178 w 358"/>
              <a:gd name="T15" fmla="*/ 75 h 316"/>
              <a:gd name="T16" fmla="*/ 256 w 358"/>
              <a:gd name="T17" fmla="*/ 309 h 316"/>
              <a:gd name="T18" fmla="*/ 258 w 358"/>
              <a:gd name="T19" fmla="*/ 316 h 316"/>
              <a:gd name="T20" fmla="*/ 358 w 358"/>
              <a:gd name="T21" fmla="*/ 11 h 316"/>
              <a:gd name="T22" fmla="*/ 331 w 358"/>
              <a:gd name="T23" fmla="*/ 11 h 316"/>
              <a:gd name="T24" fmla="*/ 258 w 358"/>
              <a:gd name="T25" fmla="*/ 239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8" h="316">
                <a:moveTo>
                  <a:pt x="258" y="239"/>
                </a:moveTo>
                <a:lnTo>
                  <a:pt x="178" y="0"/>
                </a:lnTo>
                <a:lnTo>
                  <a:pt x="101" y="239"/>
                </a:lnTo>
                <a:lnTo>
                  <a:pt x="27" y="11"/>
                </a:lnTo>
                <a:lnTo>
                  <a:pt x="27" y="11"/>
                </a:lnTo>
                <a:lnTo>
                  <a:pt x="0" y="11"/>
                </a:lnTo>
                <a:lnTo>
                  <a:pt x="99" y="316"/>
                </a:lnTo>
                <a:lnTo>
                  <a:pt x="178" y="75"/>
                </a:lnTo>
                <a:lnTo>
                  <a:pt x="256" y="309"/>
                </a:lnTo>
                <a:lnTo>
                  <a:pt x="258" y="316"/>
                </a:lnTo>
                <a:lnTo>
                  <a:pt x="358" y="11"/>
                </a:lnTo>
                <a:lnTo>
                  <a:pt x="331" y="11"/>
                </a:lnTo>
                <a:lnTo>
                  <a:pt x="258" y="2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9"/>
          <p:cNvSpPr>
            <a:spLocks/>
          </p:cNvSpPr>
          <p:nvPr userDrawn="1"/>
        </p:nvSpPr>
        <p:spPr bwMode="auto">
          <a:xfrm>
            <a:off x="7140575" y="3194051"/>
            <a:ext cx="223838" cy="466725"/>
          </a:xfrm>
          <a:custGeom>
            <a:avLst/>
            <a:gdLst>
              <a:gd name="T0" fmla="*/ 0 w 141"/>
              <a:gd name="T1" fmla="*/ 294 h 294"/>
              <a:gd name="T2" fmla="*/ 141 w 141"/>
              <a:gd name="T3" fmla="*/ 294 h 294"/>
              <a:gd name="T4" fmla="*/ 141 w 141"/>
              <a:gd name="T5" fmla="*/ 271 h 294"/>
              <a:gd name="T6" fmla="*/ 27 w 141"/>
              <a:gd name="T7" fmla="*/ 271 h 294"/>
              <a:gd name="T8" fmla="*/ 27 w 141"/>
              <a:gd name="T9" fmla="*/ 153 h 294"/>
              <a:gd name="T10" fmla="*/ 134 w 141"/>
              <a:gd name="T11" fmla="*/ 153 h 294"/>
              <a:gd name="T12" fmla="*/ 134 w 141"/>
              <a:gd name="T13" fmla="*/ 130 h 294"/>
              <a:gd name="T14" fmla="*/ 27 w 141"/>
              <a:gd name="T15" fmla="*/ 130 h 294"/>
              <a:gd name="T16" fmla="*/ 27 w 141"/>
              <a:gd name="T17" fmla="*/ 23 h 294"/>
              <a:gd name="T18" fmla="*/ 141 w 141"/>
              <a:gd name="T19" fmla="*/ 23 h 294"/>
              <a:gd name="T20" fmla="*/ 141 w 141"/>
              <a:gd name="T21" fmla="*/ 0 h 294"/>
              <a:gd name="T22" fmla="*/ 0 w 141"/>
              <a:gd name="T23" fmla="*/ 0 h 294"/>
              <a:gd name="T24" fmla="*/ 0 w 141"/>
              <a:gd name="T25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1" h="294">
                <a:moveTo>
                  <a:pt x="0" y="294"/>
                </a:moveTo>
                <a:lnTo>
                  <a:pt x="141" y="294"/>
                </a:lnTo>
                <a:lnTo>
                  <a:pt x="141" y="271"/>
                </a:lnTo>
                <a:lnTo>
                  <a:pt x="27" y="271"/>
                </a:lnTo>
                <a:lnTo>
                  <a:pt x="27" y="153"/>
                </a:lnTo>
                <a:lnTo>
                  <a:pt x="134" y="153"/>
                </a:lnTo>
                <a:lnTo>
                  <a:pt x="134" y="130"/>
                </a:lnTo>
                <a:lnTo>
                  <a:pt x="27" y="130"/>
                </a:lnTo>
                <a:lnTo>
                  <a:pt x="27" y="23"/>
                </a:lnTo>
                <a:lnTo>
                  <a:pt x="141" y="23"/>
                </a:lnTo>
                <a:lnTo>
                  <a:pt x="141" y="0"/>
                </a:lnTo>
                <a:lnTo>
                  <a:pt x="0" y="0"/>
                </a:lnTo>
                <a:lnTo>
                  <a:pt x="0" y="2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30"/>
          <p:cNvSpPr>
            <a:spLocks/>
          </p:cNvSpPr>
          <p:nvPr userDrawn="1"/>
        </p:nvSpPr>
        <p:spPr bwMode="auto">
          <a:xfrm>
            <a:off x="7443788" y="3194051"/>
            <a:ext cx="228600" cy="466725"/>
          </a:xfrm>
          <a:custGeom>
            <a:avLst/>
            <a:gdLst>
              <a:gd name="T0" fmla="*/ 25 w 144"/>
              <a:gd name="T1" fmla="*/ 0 h 294"/>
              <a:gd name="T2" fmla="*/ 0 w 144"/>
              <a:gd name="T3" fmla="*/ 0 h 294"/>
              <a:gd name="T4" fmla="*/ 0 w 144"/>
              <a:gd name="T5" fmla="*/ 294 h 294"/>
              <a:gd name="T6" fmla="*/ 144 w 144"/>
              <a:gd name="T7" fmla="*/ 294 h 294"/>
              <a:gd name="T8" fmla="*/ 144 w 144"/>
              <a:gd name="T9" fmla="*/ 271 h 294"/>
              <a:gd name="T10" fmla="*/ 25 w 144"/>
              <a:gd name="T11" fmla="*/ 271 h 294"/>
              <a:gd name="T12" fmla="*/ 25 w 144"/>
              <a:gd name="T13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" h="294">
                <a:moveTo>
                  <a:pt x="25" y="0"/>
                </a:moveTo>
                <a:lnTo>
                  <a:pt x="0" y="0"/>
                </a:lnTo>
                <a:lnTo>
                  <a:pt x="0" y="294"/>
                </a:lnTo>
                <a:lnTo>
                  <a:pt x="144" y="294"/>
                </a:lnTo>
                <a:lnTo>
                  <a:pt x="144" y="271"/>
                </a:lnTo>
                <a:lnTo>
                  <a:pt x="25" y="271"/>
                </a:lnTo>
                <a:lnTo>
                  <a:pt x="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31"/>
          <p:cNvSpPr>
            <a:spLocks/>
          </p:cNvSpPr>
          <p:nvPr userDrawn="1"/>
        </p:nvSpPr>
        <p:spPr bwMode="auto">
          <a:xfrm>
            <a:off x="7742238" y="3194051"/>
            <a:ext cx="233363" cy="466725"/>
          </a:xfrm>
          <a:custGeom>
            <a:avLst/>
            <a:gdLst>
              <a:gd name="T0" fmla="*/ 28 w 147"/>
              <a:gd name="T1" fmla="*/ 271 h 294"/>
              <a:gd name="T2" fmla="*/ 28 w 147"/>
              <a:gd name="T3" fmla="*/ 0 h 294"/>
              <a:gd name="T4" fmla="*/ 0 w 147"/>
              <a:gd name="T5" fmla="*/ 0 h 294"/>
              <a:gd name="T6" fmla="*/ 0 w 147"/>
              <a:gd name="T7" fmla="*/ 294 h 294"/>
              <a:gd name="T8" fmla="*/ 147 w 147"/>
              <a:gd name="T9" fmla="*/ 294 h 294"/>
              <a:gd name="T10" fmla="*/ 147 w 147"/>
              <a:gd name="T11" fmla="*/ 271 h 294"/>
              <a:gd name="T12" fmla="*/ 28 w 147"/>
              <a:gd name="T13" fmla="*/ 27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294">
                <a:moveTo>
                  <a:pt x="28" y="271"/>
                </a:moveTo>
                <a:lnTo>
                  <a:pt x="28" y="0"/>
                </a:lnTo>
                <a:lnTo>
                  <a:pt x="0" y="0"/>
                </a:lnTo>
                <a:lnTo>
                  <a:pt x="0" y="294"/>
                </a:lnTo>
                <a:lnTo>
                  <a:pt x="147" y="294"/>
                </a:lnTo>
                <a:lnTo>
                  <a:pt x="147" y="271"/>
                </a:lnTo>
                <a:lnTo>
                  <a:pt x="28" y="2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473575" y="3163888"/>
            <a:ext cx="407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4468812" y="3159126"/>
            <a:ext cx="417513" cy="506412"/>
          </a:xfrm>
          <a:custGeom>
            <a:avLst/>
            <a:gdLst>
              <a:gd name="T0" fmla="*/ 133 w 263"/>
              <a:gd name="T1" fmla="*/ 0 h 319"/>
              <a:gd name="T2" fmla="*/ 131 w 263"/>
              <a:gd name="T3" fmla="*/ 0 h 319"/>
              <a:gd name="T4" fmla="*/ 0 w 263"/>
              <a:gd name="T5" fmla="*/ 319 h 319"/>
              <a:gd name="T6" fmla="*/ 32 w 263"/>
              <a:gd name="T7" fmla="*/ 319 h 319"/>
              <a:gd name="T8" fmla="*/ 58 w 263"/>
              <a:gd name="T9" fmla="*/ 246 h 319"/>
              <a:gd name="T10" fmla="*/ 203 w 263"/>
              <a:gd name="T11" fmla="*/ 246 h 319"/>
              <a:gd name="T12" fmla="*/ 234 w 263"/>
              <a:gd name="T13" fmla="*/ 319 h 319"/>
              <a:gd name="T14" fmla="*/ 263 w 263"/>
              <a:gd name="T15" fmla="*/ 319 h 319"/>
              <a:gd name="T16" fmla="*/ 133 w 263"/>
              <a:gd name="T17" fmla="*/ 2 h 319"/>
              <a:gd name="T18" fmla="*/ 133 w 263"/>
              <a:gd name="T19" fmla="*/ 0 h 319"/>
              <a:gd name="T20" fmla="*/ 195 w 263"/>
              <a:gd name="T21" fmla="*/ 220 h 319"/>
              <a:gd name="T22" fmla="*/ 66 w 263"/>
              <a:gd name="T23" fmla="*/ 220 h 319"/>
              <a:gd name="T24" fmla="*/ 131 w 263"/>
              <a:gd name="T25" fmla="*/ 61 h 319"/>
              <a:gd name="T26" fmla="*/ 195 w 263"/>
              <a:gd name="T27" fmla="*/ 22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3" h="319">
                <a:moveTo>
                  <a:pt x="133" y="0"/>
                </a:moveTo>
                <a:lnTo>
                  <a:pt x="131" y="0"/>
                </a:lnTo>
                <a:lnTo>
                  <a:pt x="0" y="319"/>
                </a:lnTo>
                <a:lnTo>
                  <a:pt x="32" y="319"/>
                </a:lnTo>
                <a:lnTo>
                  <a:pt x="58" y="246"/>
                </a:lnTo>
                <a:lnTo>
                  <a:pt x="203" y="246"/>
                </a:lnTo>
                <a:lnTo>
                  <a:pt x="234" y="319"/>
                </a:lnTo>
                <a:lnTo>
                  <a:pt x="263" y="319"/>
                </a:lnTo>
                <a:lnTo>
                  <a:pt x="133" y="2"/>
                </a:lnTo>
                <a:lnTo>
                  <a:pt x="133" y="0"/>
                </a:lnTo>
                <a:close/>
                <a:moveTo>
                  <a:pt x="195" y="220"/>
                </a:moveTo>
                <a:lnTo>
                  <a:pt x="66" y="220"/>
                </a:lnTo>
                <a:lnTo>
                  <a:pt x="131" y="61"/>
                </a:lnTo>
                <a:lnTo>
                  <a:pt x="195" y="2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43" y="4126204"/>
            <a:ext cx="6899409" cy="4597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0"/>
            <a:ext cx="12193856" cy="119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1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12 -0.07708 C 0.05442 -0.13217 0.12916 -0.04421 0.09453 0.15556 C 0.05755 0.3338 -0.06224 0.30602 -0.11146 0.35301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Logo - Persim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3749" y="7021919"/>
            <a:ext cx="33548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06FBE-F754-4308-8572-A5475C2D8EFA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268" y="6453454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703566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216400" y="1883306"/>
            <a:ext cx="4297560" cy="2239839"/>
            <a:chOff x="4169569" y="1934492"/>
            <a:chExt cx="4297560" cy="2239839"/>
          </a:xfrm>
          <a:solidFill>
            <a:schemeClr val="accent1"/>
          </a:solidFill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368" y="1934492"/>
              <a:ext cx="4246761" cy="2239839"/>
            </a:xfrm>
            <a:prstGeom prst="rect">
              <a:avLst/>
            </a:prstGeom>
            <a:grpFill/>
          </p:spPr>
        </p:pic>
        <p:sp>
          <p:nvSpPr>
            <p:cNvPr id="12" name="Rectangle 11"/>
            <p:cNvSpPr/>
            <p:nvPr/>
          </p:nvSpPr>
          <p:spPr>
            <a:xfrm>
              <a:off x="4169569" y="3114675"/>
              <a:ext cx="3886200" cy="6619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sp>
        <p:nvSpPr>
          <p:cNvPr id="13" name="Oval 12"/>
          <p:cNvSpPr/>
          <p:nvPr userDrawn="1"/>
        </p:nvSpPr>
        <p:spPr>
          <a:xfrm>
            <a:off x="6112668" y="1622322"/>
            <a:ext cx="2822773" cy="29601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utoShape 20"/>
          <p:cNvSpPr>
            <a:spLocks noChangeAspect="1" noChangeArrowheads="1" noTextEdit="1"/>
          </p:cNvSpPr>
          <p:nvPr userDrawn="1"/>
        </p:nvSpPr>
        <p:spPr bwMode="auto">
          <a:xfrm>
            <a:off x="4219575" y="3179763"/>
            <a:ext cx="37528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22"/>
          <p:cNvSpPr>
            <a:spLocks/>
          </p:cNvSpPr>
          <p:nvPr userDrawn="1"/>
        </p:nvSpPr>
        <p:spPr bwMode="auto">
          <a:xfrm>
            <a:off x="4216400" y="3194051"/>
            <a:ext cx="233363" cy="466725"/>
          </a:xfrm>
          <a:custGeom>
            <a:avLst/>
            <a:gdLst>
              <a:gd name="T0" fmla="*/ 27 w 147"/>
              <a:gd name="T1" fmla="*/ 0 h 294"/>
              <a:gd name="T2" fmla="*/ 0 w 147"/>
              <a:gd name="T3" fmla="*/ 0 h 294"/>
              <a:gd name="T4" fmla="*/ 0 w 147"/>
              <a:gd name="T5" fmla="*/ 294 h 294"/>
              <a:gd name="T6" fmla="*/ 147 w 147"/>
              <a:gd name="T7" fmla="*/ 294 h 294"/>
              <a:gd name="T8" fmla="*/ 147 w 147"/>
              <a:gd name="T9" fmla="*/ 271 h 294"/>
              <a:gd name="T10" fmla="*/ 27 w 147"/>
              <a:gd name="T11" fmla="*/ 271 h 294"/>
              <a:gd name="T12" fmla="*/ 27 w 147"/>
              <a:gd name="T13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294">
                <a:moveTo>
                  <a:pt x="27" y="0"/>
                </a:moveTo>
                <a:lnTo>
                  <a:pt x="0" y="0"/>
                </a:lnTo>
                <a:lnTo>
                  <a:pt x="0" y="294"/>
                </a:lnTo>
                <a:lnTo>
                  <a:pt x="147" y="294"/>
                </a:lnTo>
                <a:lnTo>
                  <a:pt x="147" y="271"/>
                </a:lnTo>
                <a:lnTo>
                  <a:pt x="27" y="271"/>
                </a:lnTo>
                <a:lnTo>
                  <a:pt x="2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4"/>
          <p:cNvSpPr>
            <a:spLocks/>
          </p:cNvSpPr>
          <p:nvPr userDrawn="1"/>
        </p:nvSpPr>
        <p:spPr bwMode="auto">
          <a:xfrm>
            <a:off x="4918075" y="3182938"/>
            <a:ext cx="339725" cy="488950"/>
          </a:xfrm>
          <a:custGeom>
            <a:avLst/>
            <a:gdLst>
              <a:gd name="T0" fmla="*/ 189 w 214"/>
              <a:gd name="T1" fmla="*/ 237 h 308"/>
              <a:gd name="T2" fmla="*/ 4 w 214"/>
              <a:gd name="T3" fmla="*/ 2 h 308"/>
              <a:gd name="T4" fmla="*/ 4 w 214"/>
              <a:gd name="T5" fmla="*/ 0 h 308"/>
              <a:gd name="T6" fmla="*/ 0 w 214"/>
              <a:gd name="T7" fmla="*/ 0 h 308"/>
              <a:gd name="T8" fmla="*/ 0 w 214"/>
              <a:gd name="T9" fmla="*/ 301 h 308"/>
              <a:gd name="T10" fmla="*/ 27 w 214"/>
              <a:gd name="T11" fmla="*/ 301 h 308"/>
              <a:gd name="T12" fmla="*/ 27 w 214"/>
              <a:gd name="T13" fmla="*/ 71 h 308"/>
              <a:gd name="T14" fmla="*/ 210 w 214"/>
              <a:gd name="T15" fmla="*/ 305 h 308"/>
              <a:gd name="T16" fmla="*/ 212 w 214"/>
              <a:gd name="T17" fmla="*/ 308 h 308"/>
              <a:gd name="T18" fmla="*/ 214 w 214"/>
              <a:gd name="T19" fmla="*/ 308 h 308"/>
              <a:gd name="T20" fmla="*/ 214 w 214"/>
              <a:gd name="T21" fmla="*/ 7 h 308"/>
              <a:gd name="T22" fmla="*/ 189 w 214"/>
              <a:gd name="T23" fmla="*/ 7 h 308"/>
              <a:gd name="T24" fmla="*/ 189 w 214"/>
              <a:gd name="T25" fmla="*/ 23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4" h="308">
                <a:moveTo>
                  <a:pt x="189" y="237"/>
                </a:moveTo>
                <a:lnTo>
                  <a:pt x="4" y="2"/>
                </a:lnTo>
                <a:lnTo>
                  <a:pt x="4" y="0"/>
                </a:lnTo>
                <a:lnTo>
                  <a:pt x="0" y="0"/>
                </a:lnTo>
                <a:lnTo>
                  <a:pt x="0" y="301"/>
                </a:lnTo>
                <a:lnTo>
                  <a:pt x="27" y="301"/>
                </a:lnTo>
                <a:lnTo>
                  <a:pt x="27" y="71"/>
                </a:lnTo>
                <a:lnTo>
                  <a:pt x="210" y="305"/>
                </a:lnTo>
                <a:lnTo>
                  <a:pt x="212" y="308"/>
                </a:lnTo>
                <a:lnTo>
                  <a:pt x="214" y="308"/>
                </a:lnTo>
                <a:lnTo>
                  <a:pt x="214" y="7"/>
                </a:lnTo>
                <a:lnTo>
                  <a:pt x="189" y="7"/>
                </a:lnTo>
                <a:lnTo>
                  <a:pt x="189" y="2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25"/>
          <p:cNvSpPr>
            <a:spLocks/>
          </p:cNvSpPr>
          <p:nvPr userDrawn="1"/>
        </p:nvSpPr>
        <p:spPr bwMode="auto">
          <a:xfrm>
            <a:off x="5346700" y="3194051"/>
            <a:ext cx="223838" cy="466725"/>
          </a:xfrm>
          <a:custGeom>
            <a:avLst/>
            <a:gdLst>
              <a:gd name="T0" fmla="*/ 141 w 141"/>
              <a:gd name="T1" fmla="*/ 23 h 294"/>
              <a:gd name="T2" fmla="*/ 141 w 141"/>
              <a:gd name="T3" fmla="*/ 0 h 294"/>
              <a:gd name="T4" fmla="*/ 0 w 141"/>
              <a:gd name="T5" fmla="*/ 0 h 294"/>
              <a:gd name="T6" fmla="*/ 0 w 141"/>
              <a:gd name="T7" fmla="*/ 294 h 294"/>
              <a:gd name="T8" fmla="*/ 141 w 141"/>
              <a:gd name="T9" fmla="*/ 294 h 294"/>
              <a:gd name="T10" fmla="*/ 141 w 141"/>
              <a:gd name="T11" fmla="*/ 271 h 294"/>
              <a:gd name="T12" fmla="*/ 26 w 141"/>
              <a:gd name="T13" fmla="*/ 271 h 294"/>
              <a:gd name="T14" fmla="*/ 26 w 141"/>
              <a:gd name="T15" fmla="*/ 153 h 294"/>
              <a:gd name="T16" fmla="*/ 133 w 141"/>
              <a:gd name="T17" fmla="*/ 153 h 294"/>
              <a:gd name="T18" fmla="*/ 133 w 141"/>
              <a:gd name="T19" fmla="*/ 130 h 294"/>
              <a:gd name="T20" fmla="*/ 26 w 141"/>
              <a:gd name="T21" fmla="*/ 130 h 294"/>
              <a:gd name="T22" fmla="*/ 26 w 141"/>
              <a:gd name="T23" fmla="*/ 23 h 294"/>
              <a:gd name="T24" fmla="*/ 141 w 141"/>
              <a:gd name="T25" fmla="*/ 23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1" h="294">
                <a:moveTo>
                  <a:pt x="141" y="23"/>
                </a:moveTo>
                <a:lnTo>
                  <a:pt x="141" y="0"/>
                </a:lnTo>
                <a:lnTo>
                  <a:pt x="0" y="0"/>
                </a:lnTo>
                <a:lnTo>
                  <a:pt x="0" y="294"/>
                </a:lnTo>
                <a:lnTo>
                  <a:pt x="141" y="294"/>
                </a:lnTo>
                <a:lnTo>
                  <a:pt x="141" y="271"/>
                </a:lnTo>
                <a:lnTo>
                  <a:pt x="26" y="271"/>
                </a:lnTo>
                <a:lnTo>
                  <a:pt x="26" y="153"/>
                </a:lnTo>
                <a:lnTo>
                  <a:pt x="133" y="153"/>
                </a:lnTo>
                <a:lnTo>
                  <a:pt x="133" y="130"/>
                </a:lnTo>
                <a:lnTo>
                  <a:pt x="26" y="130"/>
                </a:lnTo>
                <a:lnTo>
                  <a:pt x="26" y="23"/>
                </a:lnTo>
                <a:lnTo>
                  <a:pt x="141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26"/>
          <p:cNvSpPr>
            <a:spLocks noEditPoints="1"/>
          </p:cNvSpPr>
          <p:nvPr userDrawn="1"/>
        </p:nvSpPr>
        <p:spPr bwMode="auto">
          <a:xfrm>
            <a:off x="5749925" y="3194051"/>
            <a:ext cx="230188" cy="466725"/>
          </a:xfrm>
          <a:custGeom>
            <a:avLst/>
            <a:gdLst>
              <a:gd name="T0" fmla="*/ 29 w 69"/>
              <a:gd name="T1" fmla="*/ 0 h 138"/>
              <a:gd name="T2" fmla="*/ 0 w 69"/>
              <a:gd name="T3" fmla="*/ 0 h 138"/>
              <a:gd name="T4" fmla="*/ 0 w 69"/>
              <a:gd name="T5" fmla="*/ 138 h 138"/>
              <a:gd name="T6" fmla="*/ 12 w 69"/>
              <a:gd name="T7" fmla="*/ 138 h 138"/>
              <a:gd name="T8" fmla="*/ 12 w 69"/>
              <a:gd name="T9" fmla="*/ 80 h 138"/>
              <a:gd name="T10" fmla="*/ 27 w 69"/>
              <a:gd name="T11" fmla="*/ 80 h 138"/>
              <a:gd name="T12" fmla="*/ 69 w 69"/>
              <a:gd name="T13" fmla="*/ 39 h 138"/>
              <a:gd name="T14" fmla="*/ 29 w 69"/>
              <a:gd name="T15" fmla="*/ 0 h 138"/>
              <a:gd name="T16" fmla="*/ 56 w 69"/>
              <a:gd name="T17" fmla="*/ 39 h 138"/>
              <a:gd name="T18" fmla="*/ 28 w 69"/>
              <a:gd name="T19" fmla="*/ 70 h 138"/>
              <a:gd name="T20" fmla="*/ 12 w 69"/>
              <a:gd name="T21" fmla="*/ 70 h 138"/>
              <a:gd name="T22" fmla="*/ 12 w 69"/>
              <a:gd name="T23" fmla="*/ 10 h 138"/>
              <a:gd name="T24" fmla="*/ 26 w 69"/>
              <a:gd name="T25" fmla="*/ 10 h 138"/>
              <a:gd name="T26" fmla="*/ 56 w 69"/>
              <a:gd name="T27" fmla="*/ 3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" h="138">
                <a:moveTo>
                  <a:pt x="2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38"/>
                  <a:pt x="0" y="138"/>
                  <a:pt x="0" y="138"/>
                </a:cubicBezTo>
                <a:cubicBezTo>
                  <a:pt x="12" y="138"/>
                  <a:pt x="12" y="138"/>
                  <a:pt x="12" y="138"/>
                </a:cubicBezTo>
                <a:cubicBezTo>
                  <a:pt x="12" y="80"/>
                  <a:pt x="12" y="80"/>
                  <a:pt x="12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54" y="80"/>
                  <a:pt x="69" y="65"/>
                  <a:pt x="69" y="39"/>
                </a:cubicBezTo>
                <a:cubicBezTo>
                  <a:pt x="69" y="16"/>
                  <a:pt x="53" y="0"/>
                  <a:pt x="29" y="0"/>
                </a:cubicBezTo>
                <a:close/>
                <a:moveTo>
                  <a:pt x="56" y="39"/>
                </a:moveTo>
                <a:cubicBezTo>
                  <a:pt x="56" y="59"/>
                  <a:pt x="46" y="70"/>
                  <a:pt x="28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10"/>
                  <a:pt x="12" y="10"/>
                  <a:pt x="12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49" y="10"/>
                  <a:pt x="56" y="25"/>
                  <a:pt x="56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7"/>
          <p:cNvSpPr>
            <a:spLocks noEditPoints="1"/>
          </p:cNvSpPr>
          <p:nvPr userDrawn="1"/>
        </p:nvSpPr>
        <p:spPr bwMode="auto">
          <a:xfrm>
            <a:off x="6022975" y="3182938"/>
            <a:ext cx="468313" cy="488950"/>
          </a:xfrm>
          <a:custGeom>
            <a:avLst/>
            <a:gdLst>
              <a:gd name="T0" fmla="*/ 71 w 141"/>
              <a:gd name="T1" fmla="*/ 0 h 144"/>
              <a:gd name="T2" fmla="*/ 0 w 141"/>
              <a:gd name="T3" fmla="*/ 72 h 144"/>
              <a:gd name="T4" fmla="*/ 71 w 141"/>
              <a:gd name="T5" fmla="*/ 144 h 144"/>
              <a:gd name="T6" fmla="*/ 141 w 141"/>
              <a:gd name="T7" fmla="*/ 72 h 144"/>
              <a:gd name="T8" fmla="*/ 71 w 141"/>
              <a:gd name="T9" fmla="*/ 0 h 144"/>
              <a:gd name="T10" fmla="*/ 128 w 141"/>
              <a:gd name="T11" fmla="*/ 72 h 144"/>
              <a:gd name="T12" fmla="*/ 71 w 141"/>
              <a:gd name="T13" fmla="*/ 133 h 144"/>
              <a:gd name="T14" fmla="*/ 13 w 141"/>
              <a:gd name="T15" fmla="*/ 72 h 144"/>
              <a:gd name="T16" fmla="*/ 71 w 141"/>
              <a:gd name="T17" fmla="*/ 11 h 144"/>
              <a:gd name="T18" fmla="*/ 128 w 141"/>
              <a:gd name="T19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1" h="144">
                <a:moveTo>
                  <a:pt x="71" y="0"/>
                </a:moveTo>
                <a:cubicBezTo>
                  <a:pt x="30" y="0"/>
                  <a:pt x="0" y="31"/>
                  <a:pt x="0" y="72"/>
                </a:cubicBezTo>
                <a:cubicBezTo>
                  <a:pt x="0" y="113"/>
                  <a:pt x="30" y="144"/>
                  <a:pt x="71" y="144"/>
                </a:cubicBezTo>
                <a:cubicBezTo>
                  <a:pt x="111" y="144"/>
                  <a:pt x="141" y="113"/>
                  <a:pt x="141" y="72"/>
                </a:cubicBezTo>
                <a:cubicBezTo>
                  <a:pt x="141" y="31"/>
                  <a:pt x="111" y="0"/>
                  <a:pt x="71" y="0"/>
                </a:cubicBezTo>
                <a:close/>
                <a:moveTo>
                  <a:pt x="128" y="72"/>
                </a:moveTo>
                <a:cubicBezTo>
                  <a:pt x="128" y="107"/>
                  <a:pt x="104" y="133"/>
                  <a:pt x="71" y="133"/>
                </a:cubicBezTo>
                <a:cubicBezTo>
                  <a:pt x="38" y="133"/>
                  <a:pt x="13" y="106"/>
                  <a:pt x="13" y="72"/>
                </a:cubicBezTo>
                <a:cubicBezTo>
                  <a:pt x="13" y="38"/>
                  <a:pt x="38" y="11"/>
                  <a:pt x="71" y="11"/>
                </a:cubicBezTo>
                <a:cubicBezTo>
                  <a:pt x="104" y="11"/>
                  <a:pt x="128" y="37"/>
                  <a:pt x="128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8"/>
          <p:cNvSpPr>
            <a:spLocks/>
          </p:cNvSpPr>
          <p:nvPr userDrawn="1"/>
        </p:nvSpPr>
        <p:spPr bwMode="auto">
          <a:xfrm>
            <a:off x="6515100" y="3176588"/>
            <a:ext cx="568325" cy="501650"/>
          </a:xfrm>
          <a:custGeom>
            <a:avLst/>
            <a:gdLst>
              <a:gd name="T0" fmla="*/ 258 w 358"/>
              <a:gd name="T1" fmla="*/ 239 h 316"/>
              <a:gd name="T2" fmla="*/ 178 w 358"/>
              <a:gd name="T3" fmla="*/ 0 h 316"/>
              <a:gd name="T4" fmla="*/ 101 w 358"/>
              <a:gd name="T5" fmla="*/ 239 h 316"/>
              <a:gd name="T6" fmla="*/ 27 w 358"/>
              <a:gd name="T7" fmla="*/ 11 h 316"/>
              <a:gd name="T8" fmla="*/ 27 w 358"/>
              <a:gd name="T9" fmla="*/ 11 h 316"/>
              <a:gd name="T10" fmla="*/ 0 w 358"/>
              <a:gd name="T11" fmla="*/ 11 h 316"/>
              <a:gd name="T12" fmla="*/ 99 w 358"/>
              <a:gd name="T13" fmla="*/ 316 h 316"/>
              <a:gd name="T14" fmla="*/ 178 w 358"/>
              <a:gd name="T15" fmla="*/ 75 h 316"/>
              <a:gd name="T16" fmla="*/ 256 w 358"/>
              <a:gd name="T17" fmla="*/ 309 h 316"/>
              <a:gd name="T18" fmla="*/ 258 w 358"/>
              <a:gd name="T19" fmla="*/ 316 h 316"/>
              <a:gd name="T20" fmla="*/ 358 w 358"/>
              <a:gd name="T21" fmla="*/ 11 h 316"/>
              <a:gd name="T22" fmla="*/ 331 w 358"/>
              <a:gd name="T23" fmla="*/ 11 h 316"/>
              <a:gd name="T24" fmla="*/ 258 w 358"/>
              <a:gd name="T25" fmla="*/ 239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8" h="316">
                <a:moveTo>
                  <a:pt x="258" y="239"/>
                </a:moveTo>
                <a:lnTo>
                  <a:pt x="178" y="0"/>
                </a:lnTo>
                <a:lnTo>
                  <a:pt x="101" y="239"/>
                </a:lnTo>
                <a:lnTo>
                  <a:pt x="27" y="11"/>
                </a:lnTo>
                <a:lnTo>
                  <a:pt x="27" y="11"/>
                </a:lnTo>
                <a:lnTo>
                  <a:pt x="0" y="11"/>
                </a:lnTo>
                <a:lnTo>
                  <a:pt x="99" y="316"/>
                </a:lnTo>
                <a:lnTo>
                  <a:pt x="178" y="75"/>
                </a:lnTo>
                <a:lnTo>
                  <a:pt x="256" y="309"/>
                </a:lnTo>
                <a:lnTo>
                  <a:pt x="258" y="316"/>
                </a:lnTo>
                <a:lnTo>
                  <a:pt x="358" y="11"/>
                </a:lnTo>
                <a:lnTo>
                  <a:pt x="331" y="11"/>
                </a:lnTo>
                <a:lnTo>
                  <a:pt x="258" y="2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9"/>
          <p:cNvSpPr>
            <a:spLocks/>
          </p:cNvSpPr>
          <p:nvPr userDrawn="1"/>
        </p:nvSpPr>
        <p:spPr bwMode="auto">
          <a:xfrm>
            <a:off x="7140575" y="3194051"/>
            <a:ext cx="223838" cy="466725"/>
          </a:xfrm>
          <a:custGeom>
            <a:avLst/>
            <a:gdLst>
              <a:gd name="T0" fmla="*/ 0 w 141"/>
              <a:gd name="T1" fmla="*/ 294 h 294"/>
              <a:gd name="T2" fmla="*/ 141 w 141"/>
              <a:gd name="T3" fmla="*/ 294 h 294"/>
              <a:gd name="T4" fmla="*/ 141 w 141"/>
              <a:gd name="T5" fmla="*/ 271 h 294"/>
              <a:gd name="T6" fmla="*/ 27 w 141"/>
              <a:gd name="T7" fmla="*/ 271 h 294"/>
              <a:gd name="T8" fmla="*/ 27 w 141"/>
              <a:gd name="T9" fmla="*/ 153 h 294"/>
              <a:gd name="T10" fmla="*/ 134 w 141"/>
              <a:gd name="T11" fmla="*/ 153 h 294"/>
              <a:gd name="T12" fmla="*/ 134 w 141"/>
              <a:gd name="T13" fmla="*/ 130 h 294"/>
              <a:gd name="T14" fmla="*/ 27 w 141"/>
              <a:gd name="T15" fmla="*/ 130 h 294"/>
              <a:gd name="T16" fmla="*/ 27 w 141"/>
              <a:gd name="T17" fmla="*/ 23 h 294"/>
              <a:gd name="T18" fmla="*/ 141 w 141"/>
              <a:gd name="T19" fmla="*/ 23 h 294"/>
              <a:gd name="T20" fmla="*/ 141 w 141"/>
              <a:gd name="T21" fmla="*/ 0 h 294"/>
              <a:gd name="T22" fmla="*/ 0 w 141"/>
              <a:gd name="T23" fmla="*/ 0 h 294"/>
              <a:gd name="T24" fmla="*/ 0 w 141"/>
              <a:gd name="T25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1" h="294">
                <a:moveTo>
                  <a:pt x="0" y="294"/>
                </a:moveTo>
                <a:lnTo>
                  <a:pt x="141" y="294"/>
                </a:lnTo>
                <a:lnTo>
                  <a:pt x="141" y="271"/>
                </a:lnTo>
                <a:lnTo>
                  <a:pt x="27" y="271"/>
                </a:lnTo>
                <a:lnTo>
                  <a:pt x="27" y="153"/>
                </a:lnTo>
                <a:lnTo>
                  <a:pt x="134" y="153"/>
                </a:lnTo>
                <a:lnTo>
                  <a:pt x="134" y="130"/>
                </a:lnTo>
                <a:lnTo>
                  <a:pt x="27" y="130"/>
                </a:lnTo>
                <a:lnTo>
                  <a:pt x="27" y="23"/>
                </a:lnTo>
                <a:lnTo>
                  <a:pt x="141" y="23"/>
                </a:lnTo>
                <a:lnTo>
                  <a:pt x="141" y="0"/>
                </a:lnTo>
                <a:lnTo>
                  <a:pt x="0" y="0"/>
                </a:lnTo>
                <a:lnTo>
                  <a:pt x="0" y="2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30"/>
          <p:cNvSpPr>
            <a:spLocks/>
          </p:cNvSpPr>
          <p:nvPr userDrawn="1"/>
        </p:nvSpPr>
        <p:spPr bwMode="auto">
          <a:xfrm>
            <a:off x="7443788" y="3194051"/>
            <a:ext cx="228600" cy="466725"/>
          </a:xfrm>
          <a:custGeom>
            <a:avLst/>
            <a:gdLst>
              <a:gd name="T0" fmla="*/ 25 w 144"/>
              <a:gd name="T1" fmla="*/ 0 h 294"/>
              <a:gd name="T2" fmla="*/ 0 w 144"/>
              <a:gd name="T3" fmla="*/ 0 h 294"/>
              <a:gd name="T4" fmla="*/ 0 w 144"/>
              <a:gd name="T5" fmla="*/ 294 h 294"/>
              <a:gd name="T6" fmla="*/ 144 w 144"/>
              <a:gd name="T7" fmla="*/ 294 h 294"/>
              <a:gd name="T8" fmla="*/ 144 w 144"/>
              <a:gd name="T9" fmla="*/ 271 h 294"/>
              <a:gd name="T10" fmla="*/ 25 w 144"/>
              <a:gd name="T11" fmla="*/ 271 h 294"/>
              <a:gd name="T12" fmla="*/ 25 w 144"/>
              <a:gd name="T13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" h="294">
                <a:moveTo>
                  <a:pt x="25" y="0"/>
                </a:moveTo>
                <a:lnTo>
                  <a:pt x="0" y="0"/>
                </a:lnTo>
                <a:lnTo>
                  <a:pt x="0" y="294"/>
                </a:lnTo>
                <a:lnTo>
                  <a:pt x="144" y="294"/>
                </a:lnTo>
                <a:lnTo>
                  <a:pt x="144" y="271"/>
                </a:lnTo>
                <a:lnTo>
                  <a:pt x="25" y="271"/>
                </a:lnTo>
                <a:lnTo>
                  <a:pt x="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31"/>
          <p:cNvSpPr>
            <a:spLocks/>
          </p:cNvSpPr>
          <p:nvPr userDrawn="1"/>
        </p:nvSpPr>
        <p:spPr bwMode="auto">
          <a:xfrm>
            <a:off x="7742238" y="3194051"/>
            <a:ext cx="233363" cy="466725"/>
          </a:xfrm>
          <a:custGeom>
            <a:avLst/>
            <a:gdLst>
              <a:gd name="T0" fmla="*/ 28 w 147"/>
              <a:gd name="T1" fmla="*/ 271 h 294"/>
              <a:gd name="T2" fmla="*/ 28 w 147"/>
              <a:gd name="T3" fmla="*/ 0 h 294"/>
              <a:gd name="T4" fmla="*/ 0 w 147"/>
              <a:gd name="T5" fmla="*/ 0 h 294"/>
              <a:gd name="T6" fmla="*/ 0 w 147"/>
              <a:gd name="T7" fmla="*/ 294 h 294"/>
              <a:gd name="T8" fmla="*/ 147 w 147"/>
              <a:gd name="T9" fmla="*/ 294 h 294"/>
              <a:gd name="T10" fmla="*/ 147 w 147"/>
              <a:gd name="T11" fmla="*/ 271 h 294"/>
              <a:gd name="T12" fmla="*/ 28 w 147"/>
              <a:gd name="T13" fmla="*/ 27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294">
                <a:moveTo>
                  <a:pt x="28" y="271"/>
                </a:moveTo>
                <a:lnTo>
                  <a:pt x="28" y="0"/>
                </a:lnTo>
                <a:lnTo>
                  <a:pt x="0" y="0"/>
                </a:lnTo>
                <a:lnTo>
                  <a:pt x="0" y="294"/>
                </a:lnTo>
                <a:lnTo>
                  <a:pt x="147" y="294"/>
                </a:lnTo>
                <a:lnTo>
                  <a:pt x="147" y="271"/>
                </a:lnTo>
                <a:lnTo>
                  <a:pt x="28" y="2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73575" y="3163276"/>
            <a:ext cx="408206" cy="497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48" y="4123145"/>
            <a:ext cx="6892704" cy="45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12 -0.07708 C 0.05442 -0.13217 0.12916 -0.04421 0.09453 0.15556 C 0.05755 0.3338 -0.06224 0.30602 -0.11146 0.35301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Logo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3749" y="7021919"/>
            <a:ext cx="33548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409C4E-32EE-4E09-BA69-C4C2D4B71441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268" y="6453454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703566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169569" y="1934492"/>
            <a:ext cx="4297560" cy="2239839"/>
            <a:chOff x="4169569" y="1934492"/>
            <a:chExt cx="4297560" cy="2239839"/>
          </a:xfrm>
          <a:solidFill>
            <a:schemeClr val="tx2"/>
          </a:solidFill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368" y="1934492"/>
              <a:ext cx="4246761" cy="2239839"/>
            </a:xfrm>
            <a:prstGeom prst="rect">
              <a:avLst/>
            </a:prstGeom>
            <a:grpFill/>
          </p:spPr>
        </p:pic>
        <p:sp>
          <p:nvSpPr>
            <p:cNvPr id="12" name="Rectangle 11"/>
            <p:cNvSpPr/>
            <p:nvPr/>
          </p:nvSpPr>
          <p:spPr>
            <a:xfrm>
              <a:off x="4169569" y="3114675"/>
              <a:ext cx="3886200" cy="6619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sp>
        <p:nvSpPr>
          <p:cNvPr id="13" name="Oval 12"/>
          <p:cNvSpPr/>
          <p:nvPr userDrawn="1"/>
        </p:nvSpPr>
        <p:spPr>
          <a:xfrm>
            <a:off x="6112668" y="1622322"/>
            <a:ext cx="2822773" cy="296012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utoShape 20"/>
          <p:cNvSpPr>
            <a:spLocks noChangeAspect="1" noChangeArrowheads="1" noTextEdit="1"/>
          </p:cNvSpPr>
          <p:nvPr userDrawn="1"/>
        </p:nvSpPr>
        <p:spPr bwMode="auto">
          <a:xfrm>
            <a:off x="4219575" y="3179763"/>
            <a:ext cx="37528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22"/>
          <p:cNvSpPr>
            <a:spLocks/>
          </p:cNvSpPr>
          <p:nvPr userDrawn="1"/>
        </p:nvSpPr>
        <p:spPr bwMode="auto">
          <a:xfrm>
            <a:off x="4216400" y="3194051"/>
            <a:ext cx="233363" cy="466725"/>
          </a:xfrm>
          <a:custGeom>
            <a:avLst/>
            <a:gdLst>
              <a:gd name="T0" fmla="*/ 27 w 147"/>
              <a:gd name="T1" fmla="*/ 0 h 294"/>
              <a:gd name="T2" fmla="*/ 0 w 147"/>
              <a:gd name="T3" fmla="*/ 0 h 294"/>
              <a:gd name="T4" fmla="*/ 0 w 147"/>
              <a:gd name="T5" fmla="*/ 294 h 294"/>
              <a:gd name="T6" fmla="*/ 147 w 147"/>
              <a:gd name="T7" fmla="*/ 294 h 294"/>
              <a:gd name="T8" fmla="*/ 147 w 147"/>
              <a:gd name="T9" fmla="*/ 271 h 294"/>
              <a:gd name="T10" fmla="*/ 27 w 147"/>
              <a:gd name="T11" fmla="*/ 271 h 294"/>
              <a:gd name="T12" fmla="*/ 27 w 147"/>
              <a:gd name="T13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294">
                <a:moveTo>
                  <a:pt x="27" y="0"/>
                </a:moveTo>
                <a:lnTo>
                  <a:pt x="0" y="0"/>
                </a:lnTo>
                <a:lnTo>
                  <a:pt x="0" y="294"/>
                </a:lnTo>
                <a:lnTo>
                  <a:pt x="147" y="294"/>
                </a:lnTo>
                <a:lnTo>
                  <a:pt x="147" y="271"/>
                </a:lnTo>
                <a:lnTo>
                  <a:pt x="27" y="271"/>
                </a:lnTo>
                <a:lnTo>
                  <a:pt x="2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4"/>
          <p:cNvSpPr>
            <a:spLocks/>
          </p:cNvSpPr>
          <p:nvPr userDrawn="1"/>
        </p:nvSpPr>
        <p:spPr bwMode="auto">
          <a:xfrm>
            <a:off x="4918075" y="3182938"/>
            <a:ext cx="339725" cy="488950"/>
          </a:xfrm>
          <a:custGeom>
            <a:avLst/>
            <a:gdLst>
              <a:gd name="T0" fmla="*/ 189 w 214"/>
              <a:gd name="T1" fmla="*/ 237 h 308"/>
              <a:gd name="T2" fmla="*/ 4 w 214"/>
              <a:gd name="T3" fmla="*/ 2 h 308"/>
              <a:gd name="T4" fmla="*/ 4 w 214"/>
              <a:gd name="T5" fmla="*/ 0 h 308"/>
              <a:gd name="T6" fmla="*/ 0 w 214"/>
              <a:gd name="T7" fmla="*/ 0 h 308"/>
              <a:gd name="T8" fmla="*/ 0 w 214"/>
              <a:gd name="T9" fmla="*/ 301 h 308"/>
              <a:gd name="T10" fmla="*/ 27 w 214"/>
              <a:gd name="T11" fmla="*/ 301 h 308"/>
              <a:gd name="T12" fmla="*/ 27 w 214"/>
              <a:gd name="T13" fmla="*/ 71 h 308"/>
              <a:gd name="T14" fmla="*/ 210 w 214"/>
              <a:gd name="T15" fmla="*/ 305 h 308"/>
              <a:gd name="T16" fmla="*/ 212 w 214"/>
              <a:gd name="T17" fmla="*/ 308 h 308"/>
              <a:gd name="T18" fmla="*/ 214 w 214"/>
              <a:gd name="T19" fmla="*/ 308 h 308"/>
              <a:gd name="T20" fmla="*/ 214 w 214"/>
              <a:gd name="T21" fmla="*/ 7 h 308"/>
              <a:gd name="T22" fmla="*/ 189 w 214"/>
              <a:gd name="T23" fmla="*/ 7 h 308"/>
              <a:gd name="T24" fmla="*/ 189 w 214"/>
              <a:gd name="T25" fmla="*/ 23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4" h="308">
                <a:moveTo>
                  <a:pt x="189" y="237"/>
                </a:moveTo>
                <a:lnTo>
                  <a:pt x="4" y="2"/>
                </a:lnTo>
                <a:lnTo>
                  <a:pt x="4" y="0"/>
                </a:lnTo>
                <a:lnTo>
                  <a:pt x="0" y="0"/>
                </a:lnTo>
                <a:lnTo>
                  <a:pt x="0" y="301"/>
                </a:lnTo>
                <a:lnTo>
                  <a:pt x="27" y="301"/>
                </a:lnTo>
                <a:lnTo>
                  <a:pt x="27" y="71"/>
                </a:lnTo>
                <a:lnTo>
                  <a:pt x="210" y="305"/>
                </a:lnTo>
                <a:lnTo>
                  <a:pt x="212" y="308"/>
                </a:lnTo>
                <a:lnTo>
                  <a:pt x="214" y="308"/>
                </a:lnTo>
                <a:lnTo>
                  <a:pt x="214" y="7"/>
                </a:lnTo>
                <a:lnTo>
                  <a:pt x="189" y="7"/>
                </a:lnTo>
                <a:lnTo>
                  <a:pt x="189" y="2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25"/>
          <p:cNvSpPr>
            <a:spLocks/>
          </p:cNvSpPr>
          <p:nvPr userDrawn="1"/>
        </p:nvSpPr>
        <p:spPr bwMode="auto">
          <a:xfrm>
            <a:off x="5346700" y="3194051"/>
            <a:ext cx="223838" cy="466725"/>
          </a:xfrm>
          <a:custGeom>
            <a:avLst/>
            <a:gdLst>
              <a:gd name="T0" fmla="*/ 141 w 141"/>
              <a:gd name="T1" fmla="*/ 23 h 294"/>
              <a:gd name="T2" fmla="*/ 141 w 141"/>
              <a:gd name="T3" fmla="*/ 0 h 294"/>
              <a:gd name="T4" fmla="*/ 0 w 141"/>
              <a:gd name="T5" fmla="*/ 0 h 294"/>
              <a:gd name="T6" fmla="*/ 0 w 141"/>
              <a:gd name="T7" fmla="*/ 294 h 294"/>
              <a:gd name="T8" fmla="*/ 141 w 141"/>
              <a:gd name="T9" fmla="*/ 294 h 294"/>
              <a:gd name="T10" fmla="*/ 141 w 141"/>
              <a:gd name="T11" fmla="*/ 271 h 294"/>
              <a:gd name="T12" fmla="*/ 26 w 141"/>
              <a:gd name="T13" fmla="*/ 271 h 294"/>
              <a:gd name="T14" fmla="*/ 26 w 141"/>
              <a:gd name="T15" fmla="*/ 153 h 294"/>
              <a:gd name="T16" fmla="*/ 133 w 141"/>
              <a:gd name="T17" fmla="*/ 153 h 294"/>
              <a:gd name="T18" fmla="*/ 133 w 141"/>
              <a:gd name="T19" fmla="*/ 130 h 294"/>
              <a:gd name="T20" fmla="*/ 26 w 141"/>
              <a:gd name="T21" fmla="*/ 130 h 294"/>
              <a:gd name="T22" fmla="*/ 26 w 141"/>
              <a:gd name="T23" fmla="*/ 23 h 294"/>
              <a:gd name="T24" fmla="*/ 141 w 141"/>
              <a:gd name="T25" fmla="*/ 23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1" h="294">
                <a:moveTo>
                  <a:pt x="141" y="23"/>
                </a:moveTo>
                <a:lnTo>
                  <a:pt x="141" y="0"/>
                </a:lnTo>
                <a:lnTo>
                  <a:pt x="0" y="0"/>
                </a:lnTo>
                <a:lnTo>
                  <a:pt x="0" y="294"/>
                </a:lnTo>
                <a:lnTo>
                  <a:pt x="141" y="294"/>
                </a:lnTo>
                <a:lnTo>
                  <a:pt x="141" y="271"/>
                </a:lnTo>
                <a:lnTo>
                  <a:pt x="26" y="271"/>
                </a:lnTo>
                <a:lnTo>
                  <a:pt x="26" y="153"/>
                </a:lnTo>
                <a:lnTo>
                  <a:pt x="133" y="153"/>
                </a:lnTo>
                <a:lnTo>
                  <a:pt x="133" y="130"/>
                </a:lnTo>
                <a:lnTo>
                  <a:pt x="26" y="130"/>
                </a:lnTo>
                <a:lnTo>
                  <a:pt x="26" y="23"/>
                </a:lnTo>
                <a:lnTo>
                  <a:pt x="141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26"/>
          <p:cNvSpPr>
            <a:spLocks noEditPoints="1"/>
          </p:cNvSpPr>
          <p:nvPr userDrawn="1"/>
        </p:nvSpPr>
        <p:spPr bwMode="auto">
          <a:xfrm>
            <a:off x="5749925" y="3194051"/>
            <a:ext cx="230188" cy="466725"/>
          </a:xfrm>
          <a:custGeom>
            <a:avLst/>
            <a:gdLst>
              <a:gd name="T0" fmla="*/ 29 w 69"/>
              <a:gd name="T1" fmla="*/ 0 h 138"/>
              <a:gd name="T2" fmla="*/ 0 w 69"/>
              <a:gd name="T3" fmla="*/ 0 h 138"/>
              <a:gd name="T4" fmla="*/ 0 w 69"/>
              <a:gd name="T5" fmla="*/ 138 h 138"/>
              <a:gd name="T6" fmla="*/ 12 w 69"/>
              <a:gd name="T7" fmla="*/ 138 h 138"/>
              <a:gd name="T8" fmla="*/ 12 w 69"/>
              <a:gd name="T9" fmla="*/ 80 h 138"/>
              <a:gd name="T10" fmla="*/ 27 w 69"/>
              <a:gd name="T11" fmla="*/ 80 h 138"/>
              <a:gd name="T12" fmla="*/ 69 w 69"/>
              <a:gd name="T13" fmla="*/ 39 h 138"/>
              <a:gd name="T14" fmla="*/ 29 w 69"/>
              <a:gd name="T15" fmla="*/ 0 h 138"/>
              <a:gd name="T16" fmla="*/ 56 w 69"/>
              <a:gd name="T17" fmla="*/ 39 h 138"/>
              <a:gd name="T18" fmla="*/ 28 w 69"/>
              <a:gd name="T19" fmla="*/ 70 h 138"/>
              <a:gd name="T20" fmla="*/ 12 w 69"/>
              <a:gd name="T21" fmla="*/ 70 h 138"/>
              <a:gd name="T22" fmla="*/ 12 w 69"/>
              <a:gd name="T23" fmla="*/ 10 h 138"/>
              <a:gd name="T24" fmla="*/ 26 w 69"/>
              <a:gd name="T25" fmla="*/ 10 h 138"/>
              <a:gd name="T26" fmla="*/ 56 w 69"/>
              <a:gd name="T27" fmla="*/ 3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" h="138">
                <a:moveTo>
                  <a:pt x="2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38"/>
                  <a:pt x="0" y="138"/>
                  <a:pt x="0" y="138"/>
                </a:cubicBezTo>
                <a:cubicBezTo>
                  <a:pt x="12" y="138"/>
                  <a:pt x="12" y="138"/>
                  <a:pt x="12" y="138"/>
                </a:cubicBezTo>
                <a:cubicBezTo>
                  <a:pt x="12" y="80"/>
                  <a:pt x="12" y="80"/>
                  <a:pt x="12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54" y="80"/>
                  <a:pt x="69" y="65"/>
                  <a:pt x="69" y="39"/>
                </a:cubicBezTo>
                <a:cubicBezTo>
                  <a:pt x="69" y="16"/>
                  <a:pt x="53" y="0"/>
                  <a:pt x="29" y="0"/>
                </a:cubicBezTo>
                <a:close/>
                <a:moveTo>
                  <a:pt x="56" y="39"/>
                </a:moveTo>
                <a:cubicBezTo>
                  <a:pt x="56" y="59"/>
                  <a:pt x="46" y="70"/>
                  <a:pt x="28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10"/>
                  <a:pt x="12" y="10"/>
                  <a:pt x="12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49" y="10"/>
                  <a:pt x="56" y="25"/>
                  <a:pt x="56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7"/>
          <p:cNvSpPr>
            <a:spLocks noEditPoints="1"/>
          </p:cNvSpPr>
          <p:nvPr userDrawn="1"/>
        </p:nvSpPr>
        <p:spPr bwMode="auto">
          <a:xfrm>
            <a:off x="6022975" y="3182938"/>
            <a:ext cx="468313" cy="488950"/>
          </a:xfrm>
          <a:custGeom>
            <a:avLst/>
            <a:gdLst>
              <a:gd name="T0" fmla="*/ 71 w 141"/>
              <a:gd name="T1" fmla="*/ 0 h 144"/>
              <a:gd name="T2" fmla="*/ 0 w 141"/>
              <a:gd name="T3" fmla="*/ 72 h 144"/>
              <a:gd name="T4" fmla="*/ 71 w 141"/>
              <a:gd name="T5" fmla="*/ 144 h 144"/>
              <a:gd name="T6" fmla="*/ 141 w 141"/>
              <a:gd name="T7" fmla="*/ 72 h 144"/>
              <a:gd name="T8" fmla="*/ 71 w 141"/>
              <a:gd name="T9" fmla="*/ 0 h 144"/>
              <a:gd name="T10" fmla="*/ 128 w 141"/>
              <a:gd name="T11" fmla="*/ 72 h 144"/>
              <a:gd name="T12" fmla="*/ 71 w 141"/>
              <a:gd name="T13" fmla="*/ 133 h 144"/>
              <a:gd name="T14" fmla="*/ 13 w 141"/>
              <a:gd name="T15" fmla="*/ 72 h 144"/>
              <a:gd name="T16" fmla="*/ 71 w 141"/>
              <a:gd name="T17" fmla="*/ 11 h 144"/>
              <a:gd name="T18" fmla="*/ 128 w 141"/>
              <a:gd name="T19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1" h="144">
                <a:moveTo>
                  <a:pt x="71" y="0"/>
                </a:moveTo>
                <a:cubicBezTo>
                  <a:pt x="30" y="0"/>
                  <a:pt x="0" y="31"/>
                  <a:pt x="0" y="72"/>
                </a:cubicBezTo>
                <a:cubicBezTo>
                  <a:pt x="0" y="113"/>
                  <a:pt x="30" y="144"/>
                  <a:pt x="71" y="144"/>
                </a:cubicBezTo>
                <a:cubicBezTo>
                  <a:pt x="111" y="144"/>
                  <a:pt x="141" y="113"/>
                  <a:pt x="141" y="72"/>
                </a:cubicBezTo>
                <a:cubicBezTo>
                  <a:pt x="141" y="31"/>
                  <a:pt x="111" y="0"/>
                  <a:pt x="71" y="0"/>
                </a:cubicBezTo>
                <a:close/>
                <a:moveTo>
                  <a:pt x="128" y="72"/>
                </a:moveTo>
                <a:cubicBezTo>
                  <a:pt x="128" y="107"/>
                  <a:pt x="104" y="133"/>
                  <a:pt x="71" y="133"/>
                </a:cubicBezTo>
                <a:cubicBezTo>
                  <a:pt x="38" y="133"/>
                  <a:pt x="13" y="106"/>
                  <a:pt x="13" y="72"/>
                </a:cubicBezTo>
                <a:cubicBezTo>
                  <a:pt x="13" y="38"/>
                  <a:pt x="38" y="11"/>
                  <a:pt x="71" y="11"/>
                </a:cubicBezTo>
                <a:cubicBezTo>
                  <a:pt x="104" y="11"/>
                  <a:pt x="128" y="37"/>
                  <a:pt x="128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8"/>
          <p:cNvSpPr>
            <a:spLocks/>
          </p:cNvSpPr>
          <p:nvPr userDrawn="1"/>
        </p:nvSpPr>
        <p:spPr bwMode="auto">
          <a:xfrm>
            <a:off x="6515100" y="3176588"/>
            <a:ext cx="568325" cy="501650"/>
          </a:xfrm>
          <a:custGeom>
            <a:avLst/>
            <a:gdLst>
              <a:gd name="T0" fmla="*/ 258 w 358"/>
              <a:gd name="T1" fmla="*/ 239 h 316"/>
              <a:gd name="T2" fmla="*/ 178 w 358"/>
              <a:gd name="T3" fmla="*/ 0 h 316"/>
              <a:gd name="T4" fmla="*/ 101 w 358"/>
              <a:gd name="T5" fmla="*/ 239 h 316"/>
              <a:gd name="T6" fmla="*/ 27 w 358"/>
              <a:gd name="T7" fmla="*/ 11 h 316"/>
              <a:gd name="T8" fmla="*/ 27 w 358"/>
              <a:gd name="T9" fmla="*/ 11 h 316"/>
              <a:gd name="T10" fmla="*/ 0 w 358"/>
              <a:gd name="T11" fmla="*/ 11 h 316"/>
              <a:gd name="T12" fmla="*/ 99 w 358"/>
              <a:gd name="T13" fmla="*/ 316 h 316"/>
              <a:gd name="T14" fmla="*/ 178 w 358"/>
              <a:gd name="T15" fmla="*/ 75 h 316"/>
              <a:gd name="T16" fmla="*/ 256 w 358"/>
              <a:gd name="T17" fmla="*/ 309 h 316"/>
              <a:gd name="T18" fmla="*/ 258 w 358"/>
              <a:gd name="T19" fmla="*/ 316 h 316"/>
              <a:gd name="T20" fmla="*/ 358 w 358"/>
              <a:gd name="T21" fmla="*/ 11 h 316"/>
              <a:gd name="T22" fmla="*/ 331 w 358"/>
              <a:gd name="T23" fmla="*/ 11 h 316"/>
              <a:gd name="T24" fmla="*/ 258 w 358"/>
              <a:gd name="T25" fmla="*/ 239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8" h="316">
                <a:moveTo>
                  <a:pt x="258" y="239"/>
                </a:moveTo>
                <a:lnTo>
                  <a:pt x="178" y="0"/>
                </a:lnTo>
                <a:lnTo>
                  <a:pt x="101" y="239"/>
                </a:lnTo>
                <a:lnTo>
                  <a:pt x="27" y="11"/>
                </a:lnTo>
                <a:lnTo>
                  <a:pt x="27" y="11"/>
                </a:lnTo>
                <a:lnTo>
                  <a:pt x="0" y="11"/>
                </a:lnTo>
                <a:lnTo>
                  <a:pt x="99" y="316"/>
                </a:lnTo>
                <a:lnTo>
                  <a:pt x="178" y="75"/>
                </a:lnTo>
                <a:lnTo>
                  <a:pt x="256" y="309"/>
                </a:lnTo>
                <a:lnTo>
                  <a:pt x="258" y="316"/>
                </a:lnTo>
                <a:lnTo>
                  <a:pt x="358" y="11"/>
                </a:lnTo>
                <a:lnTo>
                  <a:pt x="331" y="11"/>
                </a:lnTo>
                <a:lnTo>
                  <a:pt x="258" y="2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9"/>
          <p:cNvSpPr>
            <a:spLocks/>
          </p:cNvSpPr>
          <p:nvPr userDrawn="1"/>
        </p:nvSpPr>
        <p:spPr bwMode="auto">
          <a:xfrm>
            <a:off x="7140575" y="3194051"/>
            <a:ext cx="223838" cy="466725"/>
          </a:xfrm>
          <a:custGeom>
            <a:avLst/>
            <a:gdLst>
              <a:gd name="T0" fmla="*/ 0 w 141"/>
              <a:gd name="T1" fmla="*/ 294 h 294"/>
              <a:gd name="T2" fmla="*/ 141 w 141"/>
              <a:gd name="T3" fmla="*/ 294 h 294"/>
              <a:gd name="T4" fmla="*/ 141 w 141"/>
              <a:gd name="T5" fmla="*/ 271 h 294"/>
              <a:gd name="T6" fmla="*/ 27 w 141"/>
              <a:gd name="T7" fmla="*/ 271 h 294"/>
              <a:gd name="T8" fmla="*/ 27 w 141"/>
              <a:gd name="T9" fmla="*/ 153 h 294"/>
              <a:gd name="T10" fmla="*/ 134 w 141"/>
              <a:gd name="T11" fmla="*/ 153 h 294"/>
              <a:gd name="T12" fmla="*/ 134 w 141"/>
              <a:gd name="T13" fmla="*/ 130 h 294"/>
              <a:gd name="T14" fmla="*/ 27 w 141"/>
              <a:gd name="T15" fmla="*/ 130 h 294"/>
              <a:gd name="T16" fmla="*/ 27 w 141"/>
              <a:gd name="T17" fmla="*/ 23 h 294"/>
              <a:gd name="T18" fmla="*/ 141 w 141"/>
              <a:gd name="T19" fmla="*/ 23 h 294"/>
              <a:gd name="T20" fmla="*/ 141 w 141"/>
              <a:gd name="T21" fmla="*/ 0 h 294"/>
              <a:gd name="T22" fmla="*/ 0 w 141"/>
              <a:gd name="T23" fmla="*/ 0 h 294"/>
              <a:gd name="T24" fmla="*/ 0 w 141"/>
              <a:gd name="T25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1" h="294">
                <a:moveTo>
                  <a:pt x="0" y="294"/>
                </a:moveTo>
                <a:lnTo>
                  <a:pt x="141" y="294"/>
                </a:lnTo>
                <a:lnTo>
                  <a:pt x="141" y="271"/>
                </a:lnTo>
                <a:lnTo>
                  <a:pt x="27" y="271"/>
                </a:lnTo>
                <a:lnTo>
                  <a:pt x="27" y="153"/>
                </a:lnTo>
                <a:lnTo>
                  <a:pt x="134" y="153"/>
                </a:lnTo>
                <a:lnTo>
                  <a:pt x="134" y="130"/>
                </a:lnTo>
                <a:lnTo>
                  <a:pt x="27" y="130"/>
                </a:lnTo>
                <a:lnTo>
                  <a:pt x="27" y="23"/>
                </a:lnTo>
                <a:lnTo>
                  <a:pt x="141" y="23"/>
                </a:lnTo>
                <a:lnTo>
                  <a:pt x="141" y="0"/>
                </a:lnTo>
                <a:lnTo>
                  <a:pt x="0" y="0"/>
                </a:lnTo>
                <a:lnTo>
                  <a:pt x="0" y="2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30"/>
          <p:cNvSpPr>
            <a:spLocks/>
          </p:cNvSpPr>
          <p:nvPr userDrawn="1"/>
        </p:nvSpPr>
        <p:spPr bwMode="auto">
          <a:xfrm>
            <a:off x="7443788" y="3194051"/>
            <a:ext cx="228600" cy="466725"/>
          </a:xfrm>
          <a:custGeom>
            <a:avLst/>
            <a:gdLst>
              <a:gd name="T0" fmla="*/ 25 w 144"/>
              <a:gd name="T1" fmla="*/ 0 h 294"/>
              <a:gd name="T2" fmla="*/ 0 w 144"/>
              <a:gd name="T3" fmla="*/ 0 h 294"/>
              <a:gd name="T4" fmla="*/ 0 w 144"/>
              <a:gd name="T5" fmla="*/ 294 h 294"/>
              <a:gd name="T6" fmla="*/ 144 w 144"/>
              <a:gd name="T7" fmla="*/ 294 h 294"/>
              <a:gd name="T8" fmla="*/ 144 w 144"/>
              <a:gd name="T9" fmla="*/ 271 h 294"/>
              <a:gd name="T10" fmla="*/ 25 w 144"/>
              <a:gd name="T11" fmla="*/ 271 h 294"/>
              <a:gd name="T12" fmla="*/ 25 w 144"/>
              <a:gd name="T13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" h="294">
                <a:moveTo>
                  <a:pt x="25" y="0"/>
                </a:moveTo>
                <a:lnTo>
                  <a:pt x="0" y="0"/>
                </a:lnTo>
                <a:lnTo>
                  <a:pt x="0" y="294"/>
                </a:lnTo>
                <a:lnTo>
                  <a:pt x="144" y="294"/>
                </a:lnTo>
                <a:lnTo>
                  <a:pt x="144" y="271"/>
                </a:lnTo>
                <a:lnTo>
                  <a:pt x="25" y="271"/>
                </a:lnTo>
                <a:lnTo>
                  <a:pt x="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31"/>
          <p:cNvSpPr>
            <a:spLocks/>
          </p:cNvSpPr>
          <p:nvPr userDrawn="1"/>
        </p:nvSpPr>
        <p:spPr bwMode="auto">
          <a:xfrm>
            <a:off x="7742238" y="3194051"/>
            <a:ext cx="233363" cy="466725"/>
          </a:xfrm>
          <a:custGeom>
            <a:avLst/>
            <a:gdLst>
              <a:gd name="T0" fmla="*/ 28 w 147"/>
              <a:gd name="T1" fmla="*/ 271 h 294"/>
              <a:gd name="T2" fmla="*/ 28 w 147"/>
              <a:gd name="T3" fmla="*/ 0 h 294"/>
              <a:gd name="T4" fmla="*/ 0 w 147"/>
              <a:gd name="T5" fmla="*/ 0 h 294"/>
              <a:gd name="T6" fmla="*/ 0 w 147"/>
              <a:gd name="T7" fmla="*/ 294 h 294"/>
              <a:gd name="T8" fmla="*/ 147 w 147"/>
              <a:gd name="T9" fmla="*/ 294 h 294"/>
              <a:gd name="T10" fmla="*/ 147 w 147"/>
              <a:gd name="T11" fmla="*/ 271 h 294"/>
              <a:gd name="T12" fmla="*/ 28 w 147"/>
              <a:gd name="T13" fmla="*/ 27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294">
                <a:moveTo>
                  <a:pt x="28" y="271"/>
                </a:moveTo>
                <a:lnTo>
                  <a:pt x="28" y="0"/>
                </a:lnTo>
                <a:lnTo>
                  <a:pt x="0" y="0"/>
                </a:lnTo>
                <a:lnTo>
                  <a:pt x="0" y="294"/>
                </a:lnTo>
                <a:lnTo>
                  <a:pt x="147" y="294"/>
                </a:lnTo>
                <a:lnTo>
                  <a:pt x="147" y="271"/>
                </a:lnTo>
                <a:lnTo>
                  <a:pt x="28" y="2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73575" y="3163276"/>
            <a:ext cx="408206" cy="497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48" y="4123145"/>
            <a:ext cx="6892704" cy="45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12 -0.07708 C 0.05442 -0.13217 0.12916 -0.04421 0.09453 0.15556 C 0.05755 0.3338 -0.06224 0.30602 -0.11146 0.35301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EF31-1BEB-402E-B233-85AF347B621F}" type="datetime4">
              <a:rPr lang="en-US" smtClean="0"/>
              <a:t>November 20,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61BD-2071-495B-9847-B1C01A85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1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al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6"/>
          <a:stretch/>
        </p:blipFill>
        <p:spPr>
          <a:xfrm>
            <a:off x="0" y="0"/>
            <a:ext cx="12191999" cy="617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22D6-7C7E-4623-9FEC-8AECA326AD96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61BD-2071-495B-9847-B1C01A85AB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alt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0"/>
            <a:ext cx="12193856" cy="1198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577" y="397103"/>
            <a:ext cx="11660623" cy="60690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7" y="1576588"/>
            <a:ext cx="11660623" cy="4600375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76FC-829F-4A71-B940-F7240EB56E03}" type="datetime4">
              <a:rPr lang="en-US" smtClean="0"/>
              <a:t>November 20,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61BD-2071-495B-9847-B1C01A85AB1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36538" y="1121268"/>
            <a:ext cx="11650662" cy="41381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spc="300">
                <a:solidFill>
                  <a:schemeClr val="accent6"/>
                </a:solidFill>
              </a:defRPr>
            </a:lvl1pPr>
            <a:lvl2pPr marL="457200" indent="0"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560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alt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6"/>
          <a:stretch/>
        </p:blipFill>
        <p:spPr>
          <a:xfrm>
            <a:off x="0" y="0"/>
            <a:ext cx="12191999" cy="6172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577" y="397103"/>
            <a:ext cx="11660623" cy="60690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7" y="1576588"/>
            <a:ext cx="11660623" cy="4600375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5F32-5CAF-47B4-968C-F29FA89BD388}" type="datetime4">
              <a:rPr lang="en-US" smtClean="0"/>
              <a:t>November 20,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61BD-2071-495B-9847-B1C01A85AB1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36538" y="1121268"/>
            <a:ext cx="11650662" cy="41381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spc="300">
                <a:solidFill>
                  <a:schemeClr val="accent6"/>
                </a:solidFill>
              </a:defRPr>
            </a:lvl1pPr>
            <a:lvl2pPr marL="457200" indent="0"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9836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0"/>
            <a:ext cx="12193856" cy="11988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" y="6576333"/>
            <a:ext cx="12194784" cy="284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61F9-6194-482E-8A27-B5A84B156FC5}" type="datetime4">
              <a:rPr lang="en-US" smtClean="0"/>
              <a:t>November 20,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61BD-2071-495B-9847-B1C01A85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4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577" y="234670"/>
            <a:ext cx="11660623" cy="930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77" y="1367554"/>
            <a:ext cx="11660623" cy="48094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749" y="6505540"/>
            <a:ext cx="2809887" cy="313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070AB265-0257-48F4-A22E-799FD205FF55}" type="datetime4">
              <a:rPr lang="en-US" smtClean="0"/>
              <a:t>November 20,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8056" y="6505540"/>
            <a:ext cx="4114800" cy="313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56490" y="6505540"/>
            <a:ext cx="879021" cy="313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2"/>
                </a:solidFill>
              </a:defRPr>
            </a:lvl1pPr>
          </a:lstStyle>
          <a:p>
            <a:fld id="{FD6161BD-2071-495B-9847-B1C01A85AB1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505540"/>
            <a:ext cx="117348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823" r="10095" b="44823"/>
          <a:stretch/>
        </p:blipFill>
        <p:spPr>
          <a:xfrm>
            <a:off x="11040995" y="6308272"/>
            <a:ext cx="922405" cy="11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2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99" r:id="rId3"/>
    <p:sldLayoutId id="2147483823" r:id="rId4"/>
    <p:sldLayoutId id="2147483824" r:id="rId5"/>
    <p:sldLayoutId id="2147483809" r:id="rId6"/>
    <p:sldLayoutId id="2147483660" r:id="rId7"/>
    <p:sldLayoutId id="2147483810" r:id="rId8"/>
    <p:sldLayoutId id="2147483654" r:id="rId9"/>
    <p:sldLayoutId id="2147483813" r:id="rId10"/>
    <p:sldLayoutId id="2147483651" r:id="rId11"/>
    <p:sldLayoutId id="2147483800" r:id="rId12"/>
    <p:sldLayoutId id="2147483663" r:id="rId13"/>
    <p:sldLayoutId id="2147483798" r:id="rId14"/>
    <p:sldLayoutId id="2147483805" r:id="rId15"/>
    <p:sldLayoutId id="2147483806" r:id="rId16"/>
    <p:sldLayoutId id="2147483662" r:id="rId17"/>
    <p:sldLayoutId id="2147483657" r:id="rId18"/>
    <p:sldLayoutId id="2147483656" r:id="rId19"/>
    <p:sldLayoutId id="2147483673" r:id="rId20"/>
    <p:sldLayoutId id="2147483822" r:id="rId21"/>
    <p:sldLayoutId id="2147483826" r:id="rId22"/>
    <p:sldLayoutId id="2147483827" r:id="rId23"/>
    <p:sldLayoutId id="2147483821" r:id="rId24"/>
    <p:sldLayoutId id="2147483652" r:id="rId25"/>
    <p:sldLayoutId id="2147483671" r:id="rId26"/>
    <p:sldLayoutId id="2147483672" r:id="rId27"/>
    <p:sldLayoutId id="2147483653" r:id="rId28"/>
    <p:sldLayoutId id="2147483811" r:id="rId29"/>
    <p:sldLayoutId id="2147483674" r:id="rId30"/>
    <p:sldLayoutId id="2147483812" r:id="rId31"/>
    <p:sldLayoutId id="2147483668" r:id="rId32"/>
    <p:sldLayoutId id="2147483670" r:id="rId33"/>
    <p:sldLayoutId id="2147483818" r:id="rId34"/>
    <p:sldLayoutId id="2147483808" r:id="rId35"/>
    <p:sldLayoutId id="2147483817" r:id="rId36"/>
    <p:sldLayoutId id="2147483807" r:id="rId37"/>
    <p:sldLayoutId id="2147483816" r:id="rId38"/>
    <p:sldLayoutId id="2147483801" r:id="rId39"/>
    <p:sldLayoutId id="2147483815" r:id="rId40"/>
    <p:sldLayoutId id="2147483679" r:id="rId41"/>
    <p:sldLayoutId id="2147483814" r:id="rId42"/>
    <p:sldLayoutId id="2147483675" r:id="rId43"/>
    <p:sldLayoutId id="2147483820" r:id="rId44"/>
    <p:sldLayoutId id="2147483677" r:id="rId45"/>
    <p:sldLayoutId id="2147483829" r:id="rId46"/>
    <p:sldLayoutId id="2147483830" r:id="rId47"/>
    <p:sldLayoutId id="2147483828" r:id="rId48"/>
    <p:sldLayoutId id="2147483819" r:id="rId49"/>
    <p:sldLayoutId id="2147483831" r:id="rId50"/>
    <p:sldLayoutId id="2147483832" r:id="rId51"/>
    <p:sldLayoutId id="2147483833" r:id="rId52"/>
    <p:sldLayoutId id="2147483676" r:id="rId53"/>
    <p:sldLayoutId id="2147483684" r:id="rId54"/>
    <p:sldLayoutId id="2147483803" r:id="rId55"/>
    <p:sldLayoutId id="2147483804" r:id="rId56"/>
    <p:sldLayoutId id="2147483655" r:id="rId5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10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10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10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bar.org/lh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Promoting Wellness and Balance	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office &amp; in the profession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Dustin O’Quinn :  Lane Powell, P.C. :  Seattle, WA</a:t>
            </a:r>
          </a:p>
        </p:txBody>
      </p:sp>
      <p:pic>
        <p:nvPicPr>
          <p:cNvPr id="1028" name="Picture 4" descr="White Macbook Near Pineapple and Pumpkin">
            <a:extLst>
              <a:ext uri="{FF2B5EF4-FFF2-40B4-BE49-F238E27FC236}">
                <a16:creationId xmlns:a16="http://schemas.microsoft.com/office/drawing/2014/main" id="{04CE3FB5-0134-4F88-BF04-FDDF90B250A0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3" b="2245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29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Lift Each Other Up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9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icture containing coffee, cup, indoor&#10;&#10;Description automatically generated">
            <a:extLst>
              <a:ext uri="{FF2B5EF4-FFF2-40B4-BE49-F238E27FC236}">
                <a16:creationId xmlns:a16="http://schemas.microsoft.com/office/drawing/2014/main" id="{74B00F16-271D-45A1-88B9-E38E11A6E2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r="7768"/>
          <a:stretch/>
        </p:blipFill>
        <p:spPr>
          <a:xfrm>
            <a:off x="237110" y="1637316"/>
            <a:ext cx="5760466" cy="4552347"/>
          </a:xfrm>
          <a:noFill/>
        </p:spPr>
      </p:pic>
      <p:sp>
        <p:nvSpPr>
          <p:cNvPr id="8" name="Text Placeholder 7"/>
          <p:cNvSpPr>
            <a:spLocks noGrp="1"/>
          </p:cNvSpPr>
          <p:nvPr>
            <p:ph sz="quarter" idx="4"/>
          </p:nvPr>
        </p:nvSpPr>
        <p:spPr>
          <a:xfrm>
            <a:off x="6172200" y="1637316"/>
            <a:ext cx="5793376" cy="4552347"/>
          </a:xfrm>
        </p:spPr>
        <p:txBody>
          <a:bodyPr anchor="ctr">
            <a:normAutofit/>
          </a:bodyPr>
          <a:lstStyle/>
          <a:p>
            <a:pPr marL="285750" indent="-285750"/>
            <a:r>
              <a:rPr lang="en-US" b="1"/>
              <a:t>LinkedIn</a:t>
            </a:r>
          </a:p>
          <a:p>
            <a:pPr marL="285750" indent="-285750"/>
            <a:r>
              <a:rPr lang="en-US" b="1"/>
              <a:t>Instagram</a:t>
            </a:r>
          </a:p>
          <a:p>
            <a:pPr marL="285750" indent="-285750"/>
            <a:r>
              <a:rPr lang="en-US" b="1"/>
              <a:t>Facebook/Meta (?)</a:t>
            </a:r>
          </a:p>
          <a:p>
            <a:pPr marL="285750" indent="-285750"/>
            <a:r>
              <a:rPr lang="en-US" b="1"/>
              <a:t>Lawyer search sites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5077" y="348800"/>
            <a:ext cx="11728467" cy="701675"/>
          </a:xfrm>
        </p:spPr>
        <p:txBody>
          <a:bodyPr anchor="ctr">
            <a:normAutofit/>
          </a:bodyPr>
          <a:lstStyle/>
          <a:p>
            <a:r>
              <a:rPr lang="en-US" b="1" dirty="0"/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247772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472DF-ADC3-4B9C-B4A8-70EB0848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263236"/>
            <a:ext cx="4494935" cy="3163666"/>
          </a:xfrm>
        </p:spPr>
        <p:txBody>
          <a:bodyPr anchor="b">
            <a:normAutofit/>
          </a:bodyPr>
          <a:lstStyle/>
          <a:p>
            <a:r>
              <a:rPr lang="en-US" b="1" dirty="0"/>
              <a:t>In-Person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982314D-929F-4197-94F9-52EBF02B55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9" r="2" b="30715"/>
          <a:stretch/>
        </p:blipFill>
        <p:spPr>
          <a:xfrm>
            <a:off x="5183187" y="263236"/>
            <a:ext cx="6717867" cy="5923555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D2EE8-0931-4539-AB24-6C4B86262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091" y="3745651"/>
            <a:ext cx="4494935" cy="2441139"/>
          </a:xfrm>
        </p:spPr>
        <p:txBody>
          <a:bodyPr anchor="t">
            <a:normAutofit/>
          </a:bodyPr>
          <a:lstStyle/>
          <a:p>
            <a:r>
              <a:rPr lang="en-US" dirty="0"/>
              <a:t>Happy Hours</a:t>
            </a:r>
          </a:p>
          <a:p>
            <a:r>
              <a:rPr lang="en-US" dirty="0"/>
              <a:t>Breakfast Meetings</a:t>
            </a:r>
          </a:p>
          <a:p>
            <a:r>
              <a:rPr lang="en-US" dirty="0"/>
              <a:t>Personal Notes</a:t>
            </a:r>
          </a:p>
          <a:p>
            <a:r>
              <a:rPr lang="en-US" dirty="0"/>
              <a:t>Referrals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9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6FF6-8B45-4564-BE2F-A59A3BE6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77" y="234669"/>
            <a:ext cx="3932237" cy="1822731"/>
          </a:xfrm>
        </p:spPr>
        <p:txBody>
          <a:bodyPr anchor="b">
            <a:normAutofit/>
          </a:bodyPr>
          <a:lstStyle/>
          <a:p>
            <a:r>
              <a:rPr lang="en-US" b="1" dirty="0"/>
              <a:t>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D118-D0B2-40EE-94DE-A35F50454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0977" y="2422848"/>
            <a:ext cx="3932237" cy="3476246"/>
          </a:xfrm>
        </p:spPr>
        <p:txBody>
          <a:bodyPr anchor="t">
            <a:normAutofit/>
          </a:bodyPr>
          <a:lstStyle/>
          <a:p>
            <a:r>
              <a:rPr lang="en-US" sz="2000" b="1" dirty="0"/>
              <a:t>Sujata Ajmera</a:t>
            </a:r>
          </a:p>
          <a:p>
            <a:pPr lvl="1"/>
            <a:r>
              <a:rPr lang="en-US" sz="2000" dirty="0"/>
              <a:t>Austin 40 Under 40</a:t>
            </a:r>
          </a:p>
          <a:p>
            <a:pPr lvl="1"/>
            <a:r>
              <a:rPr lang="en-US" sz="2000" dirty="0"/>
              <a:t>Austinite of the Year</a:t>
            </a:r>
          </a:p>
          <a:p>
            <a:pPr lvl="1"/>
            <a:r>
              <a:rPr lang="en-US" sz="2000" dirty="0"/>
              <a:t>UT Young Alumni 2021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BF6A563-9C53-4A6B-989A-41244F8C03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3" r="1" b="15068"/>
          <a:stretch/>
        </p:blipFill>
        <p:spPr>
          <a:xfrm>
            <a:off x="4418013" y="10"/>
            <a:ext cx="7773987" cy="6181715"/>
          </a:xfrm>
          <a:noFill/>
        </p:spPr>
      </p:pic>
    </p:spTree>
    <p:extLst>
      <p:ext uri="{BB962C8B-B14F-4D97-AF65-F5344CB8AC3E}">
        <p14:creationId xmlns:p14="http://schemas.microsoft.com/office/powerpoint/2010/main" val="306381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6577" y="234670"/>
            <a:ext cx="11660623" cy="930584"/>
          </a:xfrm>
        </p:spPr>
        <p:txBody>
          <a:bodyPr anchor="ctr">
            <a:normAutofit/>
          </a:bodyPr>
          <a:lstStyle/>
          <a:p>
            <a:r>
              <a:rPr lang="en-US" b="1" dirty="0"/>
              <a:t>Awards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sz="half" idx="2"/>
          </p:nvPr>
        </p:nvSpPr>
        <p:spPr>
          <a:xfrm>
            <a:off x="6238374" y="1274618"/>
            <a:ext cx="5648825" cy="4902345"/>
          </a:xfrm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Your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 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Municipal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Olsa, Rebecca, and Magali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5EDA4B37-2EB6-4923-ABB3-6664304A42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3" r="2" b="37474"/>
          <a:stretch/>
        </p:blipFill>
        <p:spPr>
          <a:xfrm>
            <a:off x="20" y="1274763"/>
            <a:ext cx="5943580" cy="4902200"/>
          </a:xfrm>
          <a:noFill/>
        </p:spPr>
      </p:pic>
    </p:spTree>
    <p:extLst>
      <p:ext uri="{BB962C8B-B14F-4D97-AF65-F5344CB8AC3E}">
        <p14:creationId xmlns:p14="http://schemas.microsoft.com/office/powerpoint/2010/main" val="170068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5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33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65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6577" y="234670"/>
            <a:ext cx="11660623" cy="930584"/>
          </a:xfrm>
        </p:spPr>
        <p:txBody>
          <a:bodyPr anchor="ctr">
            <a:normAutofit/>
          </a:bodyPr>
          <a:lstStyle/>
          <a:p>
            <a:r>
              <a:rPr lang="en-US" sz="2800"/>
              <a:t>How to Bring it all Together &amp; Promote Health in Your Firm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sz="half" idx="2"/>
          </p:nvPr>
        </p:nvSpPr>
        <p:spPr>
          <a:xfrm>
            <a:off x="226577" y="1274618"/>
            <a:ext cx="5777181" cy="4902345"/>
          </a:xfrm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Promoting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Balanced With What?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Profits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Client Satisfaction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Administrative Tasks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Home &amp; Family</a:t>
            </a:r>
          </a:p>
          <a:p>
            <a:pPr lvl="1"/>
            <a:endParaRPr lang="en-US" sz="240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3" name="Picture Placeholder 2" descr="Diagram&#10;&#10;Description automatically generated">
            <a:extLst>
              <a:ext uri="{FF2B5EF4-FFF2-40B4-BE49-F238E27FC236}">
                <a16:creationId xmlns:a16="http://schemas.microsoft.com/office/drawing/2014/main" id="{3DD0076B-013D-45E4-8258-23E38E444B9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" r="13193"/>
          <a:stretch/>
        </p:blipFill>
        <p:spPr>
          <a:xfrm>
            <a:off x="6248400" y="1274763"/>
            <a:ext cx="5943600" cy="4902200"/>
          </a:xfrm>
          <a:noFill/>
        </p:spPr>
      </p:pic>
    </p:spTree>
    <p:extLst>
      <p:ext uri="{BB962C8B-B14F-4D97-AF65-F5344CB8AC3E}">
        <p14:creationId xmlns:p14="http://schemas.microsoft.com/office/powerpoint/2010/main" val="226870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F155605D-FF88-431C-BE75-D139AA22E7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4" r="1" b="34436"/>
          <a:stretch/>
        </p:blipFill>
        <p:spPr>
          <a:xfrm>
            <a:off x="237110" y="1637316"/>
            <a:ext cx="5760466" cy="4552347"/>
          </a:xfrm>
          <a:noFill/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1637316"/>
            <a:ext cx="5793376" cy="45523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Dustin’s Story</a:t>
            </a:r>
          </a:p>
          <a:p>
            <a:r>
              <a:rPr lang="en-US" dirty="0"/>
              <a:t>Norma’s Story</a:t>
            </a:r>
          </a:p>
          <a:p>
            <a:r>
              <a:rPr lang="en-US" dirty="0"/>
              <a:t>Your Story?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5077" y="348800"/>
            <a:ext cx="11728467" cy="701675"/>
          </a:xfrm>
        </p:spPr>
        <p:txBody>
          <a:bodyPr anchor="ctr">
            <a:normAutofit/>
          </a:bodyPr>
          <a:lstStyle/>
          <a:p>
            <a:r>
              <a:rPr lang="en-US" dirty="0"/>
              <a:t>So How Do You Balance?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5E5EBF8-B373-4037-A7B2-54F1386939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6538" y="1121268"/>
            <a:ext cx="11728450" cy="413810"/>
          </a:xfrm>
        </p:spPr>
        <p:txBody>
          <a:bodyPr/>
          <a:lstStyle/>
          <a:p>
            <a:r>
              <a:rPr lang="en-US" dirty="0"/>
              <a:t>Decide to Do It and Do It</a:t>
            </a:r>
          </a:p>
        </p:txBody>
      </p:sp>
    </p:spTree>
    <p:extLst>
      <p:ext uri="{BB962C8B-B14F-4D97-AF65-F5344CB8AC3E}">
        <p14:creationId xmlns:p14="http://schemas.microsoft.com/office/powerpoint/2010/main" val="121661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id="{5778A689-B57C-49B1-B036-E23CC7802F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" b="1348"/>
          <a:stretch/>
        </p:blipFill>
        <p:spPr>
          <a:xfrm>
            <a:off x="-1" y="197"/>
            <a:ext cx="9524801" cy="6186397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547413-ACCF-4697-87E1-09022081F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856" y="180257"/>
            <a:ext cx="2407000" cy="784944"/>
          </a:xfrm>
        </p:spPr>
        <p:txBody>
          <a:bodyPr anchor="b">
            <a:normAutofit/>
          </a:bodyPr>
          <a:lstStyle/>
          <a:p>
            <a:r>
              <a:rPr lang="en-US" sz="2000"/>
              <a:t>Determination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E709A-47AA-4EC2-8E6B-A6E099D2F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25856" y="1971040"/>
            <a:ext cx="2407000" cy="4037874"/>
          </a:xfrm>
        </p:spPr>
        <p:txBody>
          <a:bodyPr anchor="t">
            <a:normAutofit lnSpcReduction="10000"/>
          </a:bodyPr>
          <a:lstStyle/>
          <a:p>
            <a:r>
              <a:rPr lang="en-US" sz="1600" dirty="0"/>
              <a:t>“I’m going to work 12 hours per day no matter what!”</a:t>
            </a:r>
          </a:p>
          <a:p>
            <a:endParaRPr lang="en-US" sz="1600" dirty="0"/>
          </a:p>
          <a:p>
            <a:r>
              <a:rPr lang="en-US" sz="1600" dirty="0"/>
              <a:t>“I’m going to leave at 5:15 on Tuesday through Friday, no matter what!”</a:t>
            </a:r>
          </a:p>
          <a:p>
            <a:endParaRPr lang="en-US" sz="1600" dirty="0"/>
          </a:p>
          <a:p>
            <a:r>
              <a:rPr lang="en-US" sz="1600" dirty="0"/>
              <a:t>I’m going to wake up at 4:45 am on Monday, Wednesday, and Friday. . . no matter what!”</a:t>
            </a:r>
          </a:p>
        </p:txBody>
      </p:sp>
    </p:spTree>
    <p:extLst>
      <p:ext uri="{BB962C8B-B14F-4D97-AF65-F5344CB8AC3E}">
        <p14:creationId xmlns:p14="http://schemas.microsoft.com/office/powerpoint/2010/main" val="20961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639E-22AE-4858-B4C8-E1BAF370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77" y="234670"/>
            <a:ext cx="11660623" cy="930584"/>
          </a:xfrm>
        </p:spPr>
        <p:txBody>
          <a:bodyPr anchor="ctr">
            <a:normAutofit/>
          </a:bodyPr>
          <a:lstStyle/>
          <a:p>
            <a:r>
              <a:rPr lang="en-US" sz="2800"/>
              <a:t>Determination, </a:t>
            </a:r>
            <a:br>
              <a:rPr lang="en-US" sz="2800"/>
            </a:br>
            <a:r>
              <a:rPr lang="en-US" sz="2800"/>
              <a:t>not Obsession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5A54D75-1479-496F-9F22-5B5C2A7109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" r="15802" b="1"/>
          <a:stretch/>
        </p:blipFill>
        <p:spPr>
          <a:xfrm>
            <a:off x="6238374" y="1274618"/>
            <a:ext cx="5648825" cy="4902345"/>
          </a:xfrm>
          <a:noFill/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E2FD47D-578C-47BA-BC19-5DC63EB56D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41"/>
          <a:stretch/>
        </p:blipFill>
        <p:spPr>
          <a:xfrm>
            <a:off x="20" y="1274763"/>
            <a:ext cx="5943580" cy="4902200"/>
          </a:xfrm>
          <a:noFill/>
        </p:spPr>
      </p:pic>
    </p:spTree>
    <p:extLst>
      <p:ext uri="{BB962C8B-B14F-4D97-AF65-F5344CB8AC3E}">
        <p14:creationId xmlns:p14="http://schemas.microsoft.com/office/powerpoint/2010/main" val="248030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6577" y="234670"/>
            <a:ext cx="11660623" cy="930584"/>
          </a:xfrm>
        </p:spPr>
        <p:txBody>
          <a:bodyPr anchor="ctr">
            <a:normAutofit/>
          </a:bodyPr>
          <a:lstStyle/>
          <a:p>
            <a:r>
              <a:rPr lang="en-US" b="1" dirty="0"/>
              <a:t>Resources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sz="half" idx="2"/>
          </p:nvPr>
        </p:nvSpPr>
        <p:spPr>
          <a:xfrm>
            <a:off x="6238374" y="1274618"/>
            <a:ext cx="5648825" cy="4902345"/>
          </a:xfrm>
        </p:spPr>
        <p:txBody>
          <a:bodyPr anchor="ctr">
            <a:normAutofit fontScale="92500"/>
          </a:bodyPr>
          <a:lstStyle/>
          <a:p>
            <a:pPr marL="285750" indent="-285750"/>
            <a:r>
              <a:rPr lang="en-US" b="1" dirty="0"/>
              <a:t>TX Lawyers Assistance Program</a:t>
            </a:r>
          </a:p>
          <a:p>
            <a:pPr marL="742950" lvl="1" indent="-285750"/>
            <a:r>
              <a:rPr lang="en-US" dirty="0"/>
              <a:t>https://www.tlaphelps.org/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SBNM, Judges and Lawyers Assistance Program:</a:t>
            </a:r>
          </a:p>
          <a:p>
            <a:pPr marL="742950" lvl="1" indent="-285750"/>
            <a:r>
              <a:rPr lang="en-US" dirty="0"/>
              <a:t>https://www.sbnm.org/Member-Services/Judges-and-Lawyers-Assistance-Program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OBA, Lawyers Helping Lawyers:</a:t>
            </a:r>
          </a:p>
          <a:p>
            <a:pPr marL="742950" lvl="1" indent="-285750"/>
            <a:r>
              <a:rPr lang="en-US" dirty="0">
                <a:hlinkClick r:id="rId3"/>
              </a:rPr>
              <a:t>Https://www.okbar.org/lhl/</a:t>
            </a:r>
            <a:endParaRPr lang="en-US" dirty="0"/>
          </a:p>
          <a:p>
            <a:pPr marL="285750" indent="-285750"/>
            <a:r>
              <a:rPr lang="en-US" b="1" dirty="0"/>
              <a:t>AILA, Lawyer Wellbeing Center:</a:t>
            </a:r>
          </a:p>
          <a:p>
            <a:pPr marL="742950" lvl="1" indent="-285750"/>
            <a:r>
              <a:rPr lang="en-US" dirty="0"/>
              <a:t>https://www.aila.org/practice/lawyer-well-being-center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91728B5-BEB9-4562-A306-6DB025FA58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" r="15159" b="-2"/>
          <a:stretch/>
        </p:blipFill>
        <p:spPr>
          <a:xfrm>
            <a:off x="20" y="1274763"/>
            <a:ext cx="5943580" cy="4902200"/>
          </a:xfrm>
          <a:noFill/>
        </p:spPr>
      </p:pic>
    </p:spTree>
    <p:extLst>
      <p:ext uri="{BB962C8B-B14F-4D97-AF65-F5344CB8AC3E}">
        <p14:creationId xmlns:p14="http://schemas.microsoft.com/office/powerpoint/2010/main" val="173997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Opportunities to Lift Each Other Up	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Shift The narrative</a:t>
            </a:r>
          </a:p>
        </p:txBody>
      </p:sp>
    </p:spTree>
    <p:extLst>
      <p:ext uri="{BB962C8B-B14F-4D97-AF65-F5344CB8AC3E}">
        <p14:creationId xmlns:p14="http://schemas.microsoft.com/office/powerpoint/2010/main" val="381117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Up Your Team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Gratitude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75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0977" y="234669"/>
            <a:ext cx="3932237" cy="1822731"/>
          </a:xfrm>
        </p:spPr>
        <p:txBody>
          <a:bodyPr anchor="b">
            <a:normAutofit/>
          </a:bodyPr>
          <a:lstStyle/>
          <a:p>
            <a:r>
              <a:rPr lang="en-US" b="1" dirty="0"/>
              <a:t>Lifting Up Your Team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40977" y="2422848"/>
            <a:ext cx="3932237" cy="3476246"/>
          </a:xfrm>
        </p:spPr>
        <p:txBody>
          <a:bodyPr anchor="t">
            <a:normAutofit/>
          </a:bodyPr>
          <a:lstStyle/>
          <a:p>
            <a:pPr marL="285750" indent="-285750"/>
            <a:r>
              <a:rPr lang="en-US" b="1" dirty="0"/>
              <a:t>Day to Day gratitude </a:t>
            </a:r>
          </a:p>
          <a:p>
            <a:pPr marL="742950" lvl="1" indent="-285750"/>
            <a:r>
              <a:rPr lang="en-US" sz="1600" b="1"/>
              <a:t>Words</a:t>
            </a:r>
          </a:p>
          <a:p>
            <a:pPr marL="742950" lvl="1" indent="-285750"/>
            <a:r>
              <a:rPr lang="en-US" sz="1600" b="1"/>
              <a:t>Awards</a:t>
            </a: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Bonuses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Equity</a:t>
            </a:r>
          </a:p>
          <a:p>
            <a:pPr marL="742950" lvl="1" indent="-285750"/>
            <a:r>
              <a:rPr lang="en-US" sz="1600" b="1"/>
              <a:t>Ideologically</a:t>
            </a:r>
          </a:p>
          <a:p>
            <a:pPr marL="742950" lvl="1" indent="-285750"/>
            <a:r>
              <a:rPr lang="en-US" sz="1600" b="1"/>
              <a:t>Financial</a:t>
            </a:r>
          </a:p>
          <a:p>
            <a:pPr marL="285750" indent="-285750"/>
            <a:r>
              <a:rPr lang="en-US" b="1" dirty="0"/>
              <a:t>Other ideas?</a:t>
            </a:r>
            <a:endParaRPr lang="en-US" dirty="0"/>
          </a:p>
        </p:txBody>
      </p:sp>
      <p:pic>
        <p:nvPicPr>
          <p:cNvPr id="10" name="Picture Placeholder 9" descr="A picture containing person, wall, indoor, standing&#10;&#10;Description automatically generated">
            <a:extLst>
              <a:ext uri="{FF2B5EF4-FFF2-40B4-BE49-F238E27FC236}">
                <a16:creationId xmlns:a16="http://schemas.microsoft.com/office/drawing/2014/main" id="{7B16CC0C-0C8B-45C0-8787-0CD82A824E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r="8026" b="-2"/>
          <a:stretch/>
        </p:blipFill>
        <p:spPr>
          <a:xfrm>
            <a:off x="4418013" y="10"/>
            <a:ext cx="7773987" cy="6181715"/>
          </a:xfrm>
          <a:noFill/>
        </p:spPr>
      </p:pic>
    </p:spTree>
    <p:extLst>
      <p:ext uri="{BB962C8B-B14F-4D97-AF65-F5344CB8AC3E}">
        <p14:creationId xmlns:p14="http://schemas.microsoft.com/office/powerpoint/2010/main" val="396042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Lane Powell 2020 Colors">
      <a:dk1>
        <a:srgbClr val="485257"/>
      </a:dk1>
      <a:lt1>
        <a:sysClr val="window" lastClr="FFFFFF"/>
      </a:lt1>
      <a:dk2>
        <a:srgbClr val="73838B"/>
      </a:dk2>
      <a:lt2>
        <a:srgbClr val="FFFFFF"/>
      </a:lt2>
      <a:accent1>
        <a:srgbClr val="F05329"/>
      </a:accent1>
      <a:accent2>
        <a:srgbClr val="216779"/>
      </a:accent2>
      <a:accent3>
        <a:srgbClr val="961B4C"/>
      </a:accent3>
      <a:accent4>
        <a:srgbClr val="C5203E"/>
      </a:accent4>
      <a:accent5>
        <a:srgbClr val="009DA7"/>
      </a:accent5>
      <a:accent6>
        <a:srgbClr val="34AAE1"/>
      </a:accent6>
      <a:hlink>
        <a:srgbClr val="34AAE1"/>
      </a:hlink>
      <a:folHlink>
        <a:srgbClr val="73838B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3E58B5-69E4-45D2-9317-E44413B8805A}" vid="{3BA5CF71-40E6-41D7-B519-EB874D9D06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LP PresentationTemplate 00</Template>
  <TotalTime>1</TotalTime>
  <Words>282</Words>
  <Application>Microsoft Office PowerPoint</Application>
  <PresentationFormat>Widescreen</PresentationFormat>
  <Paragraphs>69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Verdana</vt:lpstr>
      <vt:lpstr>Office Theme</vt:lpstr>
      <vt:lpstr>Promoting Wellness and Balance </vt:lpstr>
      <vt:lpstr>How to Bring it all Together &amp; Promote Health in Your Firm</vt:lpstr>
      <vt:lpstr>So How Do You Balance?</vt:lpstr>
      <vt:lpstr>Determination</vt:lpstr>
      <vt:lpstr>Determination,  not Obsession</vt:lpstr>
      <vt:lpstr>Resources</vt:lpstr>
      <vt:lpstr>How to Find Opportunities to Lift Each Other Up </vt:lpstr>
      <vt:lpstr>Lifting Up Your Team</vt:lpstr>
      <vt:lpstr>Lifting Up Your Team</vt:lpstr>
      <vt:lpstr>Let’s Lift Each Other Up</vt:lpstr>
      <vt:lpstr>Online</vt:lpstr>
      <vt:lpstr>In-Person</vt:lpstr>
      <vt:lpstr>Awards</vt:lpstr>
      <vt:lpstr>Awards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Wellness and Balance </dc:title>
  <dc:creator>Rebecca Kitson</dc:creator>
  <cp:lastModifiedBy>Rebecca Kitson</cp:lastModifiedBy>
  <cp:revision>2</cp:revision>
  <dcterms:created xsi:type="dcterms:W3CDTF">2021-11-20T01:59:00Z</dcterms:created>
  <dcterms:modified xsi:type="dcterms:W3CDTF">2021-11-20T15:00:26Z</dcterms:modified>
</cp:coreProperties>
</file>